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07" r:id="rId2"/>
    <p:sldMasterId id="2147483750" r:id="rId3"/>
    <p:sldMasterId id="2147483892" r:id="rId4"/>
  </p:sldMasterIdLst>
  <p:notesMasterIdLst>
    <p:notesMasterId r:id="rId11"/>
  </p:notesMasterIdLst>
  <p:handoutMasterIdLst>
    <p:handoutMasterId r:id="rId12"/>
  </p:handoutMasterIdLst>
  <p:sldIdLst>
    <p:sldId id="315" r:id="rId5"/>
    <p:sldId id="258" r:id="rId6"/>
    <p:sldId id="4301" r:id="rId7"/>
    <p:sldId id="4300" r:id="rId8"/>
    <p:sldId id="4302" r:id="rId9"/>
    <p:sldId id="419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40"/>
    <p:restoredTop sz="94689"/>
  </p:normalViewPr>
  <p:slideViewPr>
    <p:cSldViewPr snapToGrid="0" snapToObjects="1">
      <p:cViewPr varScale="1">
        <p:scale>
          <a:sx n="77" d="100"/>
          <a:sy n="77" d="100"/>
        </p:scale>
        <p:origin x="58" y="25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B95C75-BF46-9242-A640-36A3A740801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2C838C-F2C5-A04A-8A1E-DB8BD2B36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4C9937-27CA-454A-B531-4F9083F6E643}" type="datetimeFigureOut">
              <a:rPr lang="en-US" smtClean="0"/>
              <a:t>6/18/2020</a:t>
            </a:fld>
            <a:endParaRPr lang="en-US"/>
          </a:p>
        </p:txBody>
      </p:sp>
      <p:sp>
        <p:nvSpPr>
          <p:cNvPr id="4" name="Footer Placeholder 3">
            <a:extLst>
              <a:ext uri="{FF2B5EF4-FFF2-40B4-BE49-F238E27FC236}">
                <a16:creationId xmlns:a16="http://schemas.microsoft.com/office/drawing/2014/main" id="{147DBB3B-760F-8545-BF74-A68FB02431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5FE0EF-EA93-5345-AB8F-96F46F31FC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2F83DD-60E4-3C43-9858-89D392CBBA8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262BB0-111C-4F48-B1BA-CD76ABFF65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5B87A96-368D-CB43-8DB7-D73EABE20B4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2BD573-AA9E-F645-95A8-C0323EBABFC2}" type="datetimeFigureOut">
              <a:rPr lang="en-US" smtClean="0"/>
              <a:t>6/18/2020</a:t>
            </a:fld>
            <a:endParaRPr lang="en-US"/>
          </a:p>
        </p:txBody>
      </p:sp>
      <p:sp>
        <p:nvSpPr>
          <p:cNvPr id="4" name="Slide Image Placeholder 3">
            <a:extLst>
              <a:ext uri="{FF2B5EF4-FFF2-40B4-BE49-F238E27FC236}">
                <a16:creationId xmlns:a16="http://schemas.microsoft.com/office/drawing/2014/main" id="{00E88DDA-B557-8F41-B73D-9BD3735C005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84F2FF70-9951-9247-81BB-CC5320915FA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FF5B452-49A2-844D-9430-A74EC2514489}"/>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F59FC43A-5933-2549-856D-924007B69E04}"/>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36FEB-5DE4-7B45-816C-1CBA3A94DE3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3: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3: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151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3:notes"/>
          <p:cNvSpPr txBox="1">
            <a:spLocks noGrp="1"/>
          </p:cNvSpPr>
          <p:nvPr>
            <p:ph type="body" idx="1"/>
          </p:nvPr>
        </p:nvSpPr>
        <p:spPr>
          <a:xfrm>
            <a:off x="685800" y="39433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0" name="Google Shape;1040;p3: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628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6.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0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6.svg"/><Relationship Id="rId4" Type="http://schemas.openxmlformats.org/officeDocument/2006/relationships/image" Target="../media/image2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0.png"/><Relationship Id="rId4" Type="http://schemas.openxmlformats.org/officeDocument/2006/relationships/image" Target="../media/image6.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jpeg"/><Relationship Id="rId1" Type="http://schemas.openxmlformats.org/officeDocument/2006/relationships/slideMaster" Target="../slideMasters/slideMaster4.xml"/><Relationship Id="rId5" Type="http://schemas.openxmlformats.org/officeDocument/2006/relationships/image" Target="../media/image31.png"/><Relationship Id="rId4" Type="http://schemas.openxmlformats.org/officeDocument/2006/relationships/image" Target="../media/image6.svg"/></Relationships>
</file>

<file path=ppt/slideLayouts/_rels/slideLayout14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eg"/><Relationship Id="rId1" Type="http://schemas.openxmlformats.org/officeDocument/2006/relationships/slideMaster" Target="../slideMasters/slideMaster4.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4.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6.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6.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6.sv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7.jpg"/><Relationship Id="rId1" Type="http://schemas.openxmlformats.org/officeDocument/2006/relationships/slideMaster" Target="../slideMasters/slideMaster3.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58519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63480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98528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8040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7305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3583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1708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9514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98983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20403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75763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53193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701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87066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48321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92724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78150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8617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80862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13001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12349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1468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0908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59031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13911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14143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13410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66921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32695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47733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543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6180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6630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6657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33172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32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362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056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94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27506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45859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88296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37815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40575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77986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38126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90944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49851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73423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6288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42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6110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497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8418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9956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8775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637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95120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0438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19972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81767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26834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3072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68378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5850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99280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2284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4226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32307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08034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16657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360134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76604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6358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solidFill>
          <a:schemeClr val="lt1"/>
        </a:solidFill>
        <a:effectLst/>
      </p:bgPr>
    </p:bg>
    <p:spTree>
      <p:nvGrpSpPr>
        <p:cNvPr id="1" name="Shape 136"/>
        <p:cNvGrpSpPr/>
        <p:nvPr/>
      </p:nvGrpSpPr>
      <p:grpSpPr>
        <a:xfrm>
          <a:off x="0" y="0"/>
          <a:ext cx="0" cy="0"/>
          <a:chOff x="0" y="0"/>
          <a:chExt cx="0" cy="0"/>
        </a:xfrm>
      </p:grpSpPr>
      <p:sp>
        <p:nvSpPr>
          <p:cNvPr id="137" name="Google Shape;137;p43"/>
          <p:cNvSpPr txBox="1">
            <a:spLocks noGrp="1"/>
          </p:cNvSpPr>
          <p:nvPr>
            <p:ph type="title"/>
          </p:nvPr>
        </p:nvSpPr>
        <p:spPr>
          <a:xfrm>
            <a:off x="685800" y="521208"/>
            <a:ext cx="10817352" cy="1033272"/>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43"/>
          <p:cNvSpPr txBox="1">
            <a:spLocks noGrp="1"/>
          </p:cNvSpPr>
          <p:nvPr>
            <p:ph type="body" idx="1"/>
          </p:nvPr>
        </p:nvSpPr>
        <p:spPr>
          <a:xfrm>
            <a:off x="685800" y="2368296"/>
            <a:ext cx="10817352" cy="3803904"/>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317500" algn="l">
              <a:lnSpc>
                <a:spcPct val="90000"/>
              </a:lnSpc>
              <a:spcBef>
                <a:spcPts val="0"/>
              </a:spcBef>
              <a:spcAft>
                <a:spcPts val="0"/>
              </a:spcAft>
              <a:buClr>
                <a:schemeClr val="accent1"/>
              </a:buClr>
              <a:buSzPts val="1400"/>
              <a:buChar char="​"/>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139" name="Google Shape;139;p43"/>
          <p:cNvSpPr txBox="1">
            <a:spLocks noGrp="1"/>
          </p:cNvSpPr>
          <p:nvPr>
            <p:ph type="body" idx="2"/>
          </p:nvPr>
        </p:nvSpPr>
        <p:spPr>
          <a:xfrm>
            <a:off x="685800" y="1592812"/>
            <a:ext cx="10820400" cy="280974"/>
          </a:xfrm>
          <a:prstGeom prst="rect">
            <a:avLst/>
          </a:prstGeom>
          <a:noFill/>
          <a:ln>
            <a:noFill/>
          </a:ln>
        </p:spPr>
        <p:txBody>
          <a:bodyPr spcFirstLastPara="1" wrap="square" lIns="0" tIns="0" rIns="0" bIns="0" anchor="t" anchorCtr="0">
            <a:spAutoFit/>
          </a:bodyPr>
          <a:lstStyle>
            <a:lvl1pPr marL="457200" lvl="0" indent="-228600" algn="l">
              <a:lnSpc>
                <a:spcPct val="83000"/>
              </a:lnSpc>
              <a:spcBef>
                <a:spcPts val="0"/>
              </a:spcBef>
              <a:spcAft>
                <a:spcPts val="0"/>
              </a:spcAft>
              <a:buClr>
                <a:schemeClr val="accent1"/>
              </a:buClr>
              <a:buSzPts val="2200"/>
              <a:buNone/>
              <a:defRPr sz="2200" b="0">
                <a:solidFill>
                  <a:schemeClr val="accent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68564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90521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62039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0990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1881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5574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06187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9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1824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533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04342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261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38796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694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9082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063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5846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0068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70629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64429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9620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9771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1826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4869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0524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784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302384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67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68942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74193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74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967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945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564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99998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04058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24847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8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1037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79545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4614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65249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40242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26016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38674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04251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89013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userDrawn="1"/>
        </p:nvGrpSpPr>
        <p:grpSpPr bwMode="ltGray">
          <a:xfrm>
            <a:off x="872699" y="6560004"/>
            <a:ext cx="1460636" cy="312557"/>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userDrawn="1"/>
        </p:nvGrpSpPr>
        <p:grpSpPr>
          <a:xfrm>
            <a:off x="1682750" y="774237"/>
            <a:ext cx="8826500" cy="6083763"/>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userDrawn="1"/>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2038351" y="1132417"/>
            <a:ext cx="8125882" cy="458628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54614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userDrawn="1"/>
        </p:nvPicPr>
        <p:blipFill rotWithShape="1">
          <a:blip r:embed="rId2"/>
          <a:srcRect t="34450" b="1"/>
          <a:stretch/>
        </p:blipFill>
        <p:spPr bwMode="ltGray">
          <a:xfrm>
            <a:off x="0" y="2362708"/>
            <a:ext cx="12191998" cy="4495293"/>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userDrawn="1"/>
        </p:nvSpPr>
        <p:spPr bwMode="ltGray">
          <a:xfrm rot="16200000" flipH="1">
            <a:off x="9519875" y="2257009"/>
            <a:ext cx="2277983" cy="2580965"/>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userDrawn="1"/>
        </p:nvSpPr>
        <p:spPr>
          <a:xfrm rot="16200000" flipH="1">
            <a:off x="1539107" y="1621179"/>
            <a:ext cx="4112575" cy="6361068"/>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userDrawn="1"/>
        </p:nvGrpSpPr>
        <p:grpSpPr bwMode="ltGray">
          <a:xfrm>
            <a:off x="872699" y="6560004"/>
            <a:ext cx="1460636" cy="312557"/>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userDrawn="1"/>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userDrawn="1"/>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userDrawn="1"/>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userDrawn="1"/>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userDrawn="1"/>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userDrawn="1"/>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userDrawn="1"/>
        </p:nvSpPr>
        <p:spPr>
          <a:xfrm>
            <a:off x="1905000"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userDrawn="1"/>
        </p:nvPicPr>
        <p:blipFill rotWithShape="1">
          <a:blip r:embed="rId5"/>
          <a:srcRect b="13974"/>
          <a:stretch/>
        </p:blipFill>
        <p:spPr>
          <a:xfrm>
            <a:off x="1676400" y="770301"/>
            <a:ext cx="8839200" cy="6087699"/>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943629" y="1059873"/>
            <a:ext cx="8304743" cy="466359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82681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7278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8343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5669765"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9505163"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909320" y="5352261"/>
            <a:ext cx="270256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4744721"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8580120" y="5352261"/>
            <a:ext cx="270256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909320"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4744719"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8580118" y="2372155"/>
            <a:ext cx="2702560"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userDrawn="1"/>
        </p:nvSpPr>
        <p:spPr bwMode="ltGray">
          <a:xfrm>
            <a:off x="1357376"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userDrawn="1"/>
        </p:nvSpPr>
        <p:spPr bwMode="ltGray">
          <a:xfrm>
            <a:off x="5192776"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userDrawn="1"/>
        </p:nvSpPr>
        <p:spPr bwMode="ltGray">
          <a:xfrm>
            <a:off x="9028176"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7893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userDrawn="1">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877951" y="3303694"/>
            <a:ext cx="1806448" cy="1806448"/>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3730751" y="3303694"/>
            <a:ext cx="1806448" cy="1806448"/>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6607302" y="3303694"/>
            <a:ext cx="1806448" cy="1806448"/>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9483852" y="3303694"/>
            <a:ext cx="1806448" cy="1806448"/>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userDrawn="1">
            <p:ph type="body" sz="half" idx="2" hasCustomPrompt="1"/>
          </p:nvPr>
        </p:nvSpPr>
        <p:spPr>
          <a:xfrm>
            <a:off x="685800" y="5352261"/>
            <a:ext cx="2190750" cy="819938"/>
          </a:xfrm>
        </p:spPr>
        <p:txBody>
          <a:bodyPr anchor="t">
            <a:noAutofit/>
          </a:bodyPr>
          <a:lstStyle>
            <a:lvl1pPr marL="0" indent="0" algn="ctr">
              <a:lnSpc>
                <a:spcPct val="80000"/>
              </a:lnSpc>
              <a:spcBef>
                <a:spcPts val="0"/>
              </a:spcBef>
              <a:spcAft>
                <a:spcPts val="0"/>
              </a:spcAft>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userDrawn="1">
            <p:ph type="body" sz="half" idx="14" hasCustomPrompt="1"/>
          </p:nvPr>
        </p:nvSpPr>
        <p:spPr>
          <a:xfrm>
            <a:off x="3562351"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userDrawn="1">
            <p:ph type="body" sz="half" idx="15" hasCustomPrompt="1"/>
          </p:nvPr>
        </p:nvSpPr>
        <p:spPr>
          <a:xfrm>
            <a:off x="643890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userDrawn="1">
            <p:ph type="body" sz="half" idx="16" hasCustomPrompt="1"/>
          </p:nvPr>
        </p:nvSpPr>
        <p:spPr>
          <a:xfrm>
            <a:off x="6858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userDrawn="1">
            <p:ph type="body" sz="half" idx="17" hasCustomPrompt="1"/>
          </p:nvPr>
        </p:nvSpPr>
        <p:spPr>
          <a:xfrm>
            <a:off x="35623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userDrawn="1">
            <p:ph type="body" sz="half" idx="18" hasCustomPrompt="1"/>
          </p:nvPr>
        </p:nvSpPr>
        <p:spPr>
          <a:xfrm>
            <a:off x="6438900"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userDrawn="1">
            <p:ph type="body" sz="half" idx="19" hasCustomPrompt="1"/>
          </p:nvPr>
        </p:nvSpPr>
        <p:spPr>
          <a:xfrm>
            <a:off x="9315450" y="5352261"/>
            <a:ext cx="2190750" cy="819938"/>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8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userDrawn="1">
            <p:ph type="body" sz="half" idx="20" hasCustomPrompt="1"/>
          </p:nvPr>
        </p:nvSpPr>
        <p:spPr>
          <a:xfrm>
            <a:off x="9315451" y="2372155"/>
            <a:ext cx="2190749" cy="689420"/>
          </a:xfrm>
        </p:spPr>
        <p:txBody>
          <a:bodyPr anchor="b"/>
          <a:lstStyle>
            <a:lvl1pPr marL="0" indent="0" algn="ctr">
              <a:lnSpc>
                <a:spcPct val="80000"/>
              </a:lnSpc>
              <a:spcBef>
                <a:spcPts val="0"/>
              </a:spcBef>
              <a:spcAft>
                <a:spcPts val="0"/>
              </a:spcAft>
              <a:buNone/>
              <a:defRPr lang="en-US" sz="24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3549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4207740"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708429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9960841" y="3781722"/>
            <a:ext cx="852471" cy="850392"/>
          </a:xfrm>
        </p:spPr>
        <p:txBody>
          <a:bodyPr/>
          <a:lstStyle>
            <a:lvl1pPr algn="ctr">
              <a:defRPr sz="180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55645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763390" y="3259890"/>
            <a:ext cx="1460261" cy="1460261"/>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3064630" y="3259890"/>
            <a:ext cx="1460261" cy="1460261"/>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5357157" y="3259890"/>
            <a:ext cx="1477686" cy="147768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7658397" y="3259890"/>
            <a:ext cx="1477686" cy="147768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9959637" y="3259890"/>
            <a:ext cx="1477686" cy="1477686"/>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userDrawn="1">
            <p:ph type="body" sz="half" idx="2" hasCustomPrompt="1"/>
          </p:nvPr>
        </p:nvSpPr>
        <p:spPr>
          <a:xfrm>
            <a:off x="68580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userDrawn="1">
            <p:ph type="body" sz="half" idx="16" hasCustomPrompt="1"/>
          </p:nvPr>
        </p:nvSpPr>
        <p:spPr>
          <a:xfrm>
            <a:off x="685800" y="2367177"/>
            <a:ext cx="1615440" cy="689420"/>
          </a:xfrm>
        </p:spPr>
        <p:txBody>
          <a:bodyPr anchor="b"/>
          <a:lstStyle>
            <a:lvl1pPr marL="0" indent="0" algn="ctr">
              <a:lnSpc>
                <a:spcPct val="80000"/>
              </a:lnSpc>
              <a:spcBef>
                <a:spcPts val="0"/>
              </a:spcBef>
              <a:spcAft>
                <a:spcPts val="0"/>
              </a:spcAft>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userDrawn="1">
            <p:ph type="body" sz="half" idx="17" hasCustomPrompt="1"/>
          </p:nvPr>
        </p:nvSpPr>
        <p:spPr>
          <a:xfrm>
            <a:off x="298704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userDrawn="1">
            <p:ph type="body" sz="half" idx="18" hasCustomPrompt="1"/>
          </p:nvPr>
        </p:nvSpPr>
        <p:spPr>
          <a:xfrm>
            <a:off x="298704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userDrawn="1">
            <p:ph type="body" sz="half" idx="19" hasCustomPrompt="1"/>
          </p:nvPr>
        </p:nvSpPr>
        <p:spPr>
          <a:xfrm>
            <a:off x="528828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userDrawn="1">
            <p:ph type="body" sz="half" idx="20" hasCustomPrompt="1"/>
          </p:nvPr>
        </p:nvSpPr>
        <p:spPr>
          <a:xfrm>
            <a:off x="528828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userDrawn="1">
            <p:ph type="body" sz="half" idx="21" hasCustomPrompt="1"/>
          </p:nvPr>
        </p:nvSpPr>
        <p:spPr>
          <a:xfrm>
            <a:off x="7589520" y="5032615"/>
            <a:ext cx="1615440" cy="1139584"/>
          </a:xfrm>
        </p:spPr>
        <p:txBody>
          <a:bodyPr anchor="t">
            <a:noAutofit/>
          </a:bodyPr>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userDrawn="1">
            <p:ph type="body" sz="half" idx="22" hasCustomPrompt="1"/>
          </p:nvPr>
        </p:nvSpPr>
        <p:spPr>
          <a:xfrm>
            <a:off x="758952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userDrawn="1">
            <p:ph type="body" sz="half" idx="23" hasCustomPrompt="1"/>
          </p:nvPr>
        </p:nvSpPr>
        <p:spPr>
          <a:xfrm>
            <a:off x="9890760" y="5032615"/>
            <a:ext cx="1615440" cy="1139584"/>
          </a:xfrm>
        </p:spPr>
        <p:txBody>
          <a:bodyPr anchor="t">
            <a:noAutofit/>
          </a:bodyPr>
          <a:lstStyle>
            <a:lvl1pPr marL="0" indent="0" algn="ctr">
              <a:lnSpc>
                <a:spcPct val="80000"/>
              </a:lnSpc>
              <a:spcBef>
                <a:spcPts val="0"/>
              </a:spcBef>
              <a:spcAft>
                <a:spcPts val="0"/>
              </a:spcAft>
              <a:buNone/>
              <a:defRPr lang="en-US" sz="1600" kern="100" spc="-30" baseline="0" dirty="0">
                <a:solidFill>
                  <a:schemeClr val="bg2">
                    <a:lumMod val="50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userDrawn="1">
            <p:ph type="body" sz="half" idx="24" hasCustomPrompt="1"/>
          </p:nvPr>
        </p:nvSpPr>
        <p:spPr>
          <a:xfrm>
            <a:off x="9890761" y="2367177"/>
            <a:ext cx="1615440" cy="689420"/>
          </a:xfrm>
        </p:spPr>
        <p:txBody>
          <a:bodyPr anchor="b"/>
          <a:lstStyle>
            <a:lvl1pPr marL="0" indent="0" algn="ctr" defTabSz="914400" rtl="0" eaLnBrk="1" latinLnBrk="0" hangingPunct="1">
              <a:lnSpc>
                <a:spcPct val="80000"/>
              </a:lnSpc>
              <a:spcBef>
                <a:spcPts val="0"/>
              </a:spcBef>
              <a:spcAft>
                <a:spcPts val="0"/>
              </a:spcAft>
              <a:buFont typeface="Arial" panose="020B0604020202020204" pitchFamily="34" charset="0"/>
              <a:buNone/>
              <a:defRPr lang="en-US" sz="2000" b="1" kern="100" spc="-50" baseline="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ctr" defTabSz="9144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111081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341205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571329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801453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10315774" y="3616960"/>
            <a:ext cx="765414" cy="763546"/>
          </a:xfrm>
        </p:spPr>
        <p:txBody>
          <a:bodyPr/>
          <a:lstStyle>
            <a:lvl1pPr algn="ctr">
              <a:defRPr sz="180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6989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685800" y="1034165"/>
            <a:ext cx="10820400" cy="517065"/>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userDrawn="1"/>
        </p:nvSpPr>
        <p:spPr bwMode="ltGray">
          <a:xfrm>
            <a:off x="715963" y="4194762"/>
            <a:ext cx="2130424"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userDrawn="1"/>
        </p:nvSpPr>
        <p:spPr bwMode="ltGray">
          <a:xfrm>
            <a:off x="3592513" y="4194762"/>
            <a:ext cx="2130424"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userDrawn="1"/>
        </p:nvSpPr>
        <p:spPr bwMode="ltGray">
          <a:xfrm>
            <a:off x="6469063" y="4194762"/>
            <a:ext cx="2130424" cy="73714"/>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userDrawn="1"/>
        </p:nvSpPr>
        <p:spPr bwMode="ltGray">
          <a:xfrm>
            <a:off x="9345613" y="4194762"/>
            <a:ext cx="2130424" cy="73714"/>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30"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6858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6858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35623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35623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643890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643890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9315450" y="3219079"/>
            <a:ext cx="2190750" cy="886397"/>
          </a:xfrm>
        </p:spPr>
        <p:txBody>
          <a:bodyPr anchor="b">
            <a:noAutofit/>
          </a:bodyPr>
          <a:lstStyle>
            <a:lvl1pPr marL="0" indent="0" algn="ctr">
              <a:lnSpc>
                <a:spcPct val="80000"/>
              </a:lnSpc>
              <a:spcBef>
                <a:spcPts val="0"/>
              </a:spcBef>
              <a:spcAft>
                <a:spcPts val="0"/>
              </a:spcAft>
              <a:buNone/>
              <a:defRPr sz="6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9315450" y="4540249"/>
            <a:ext cx="2190750" cy="1636685"/>
          </a:xfrm>
        </p:spPr>
        <p:txBody>
          <a:bodyPr/>
          <a:lstStyle>
            <a:lvl1pPr marL="0" indent="0" algn="ctr">
              <a:lnSpc>
                <a:spcPct val="80000"/>
              </a:lnSpc>
              <a:spcBef>
                <a:spcPts val="0"/>
              </a:spcBef>
              <a:spcAft>
                <a:spcPts val="0"/>
              </a:spcAft>
              <a:buNone/>
              <a:defRPr sz="1800" spc="-30" baseline="0">
                <a:solidFill>
                  <a:schemeClr val="bg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4541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685801" y="812801"/>
            <a:ext cx="5721352" cy="5364162"/>
          </a:xfrm>
          <a:prstGeom prst="rect">
            <a:avLst/>
          </a:prstGeom>
        </p:spPr>
        <p:txBody>
          <a:bodyPr vert="horz" lIns="0" tIns="0" rIns="0" bIns="0" rtlCol="0" anchor="ctr">
            <a:normAutofit/>
          </a:bodyPr>
          <a:lstStyle>
            <a:lvl1pPr marL="228600" indent="-228600">
              <a:lnSpc>
                <a:spcPct val="100000"/>
              </a:lnSpc>
              <a:spcBef>
                <a:spcPts val="600"/>
              </a:spcBef>
              <a:spcAft>
                <a:spcPts val="1200"/>
              </a:spcAft>
              <a:buFont typeface="Arial" panose="020B0604020202020204" pitchFamily="34" charset="0"/>
              <a:buChar char="“"/>
              <a:defRPr sz="3600" i="0" spc="-30" baseline="0">
                <a:solidFill>
                  <a:schemeClr val="bg1"/>
                </a:solidFill>
                <a:latin typeface="+mn-lt"/>
              </a:defRPr>
            </a:lvl1pPr>
            <a:lvl2pPr marL="228600" indent="0">
              <a:lnSpc>
                <a:spcPct val="100000"/>
              </a:lnSpc>
              <a:spcBef>
                <a:spcPts val="1200"/>
              </a:spcBef>
              <a:spcAft>
                <a:spcPts val="600"/>
              </a:spcAft>
              <a:buFont typeface="Arial" panose="020B0604020202020204" pitchFamily="34" charset="0"/>
              <a:buChar char="​"/>
              <a:defRPr sz="2200" b="1" spc="-50" baseline="0">
                <a:solidFill>
                  <a:schemeClr val="bg1"/>
                </a:solidFill>
                <a:latin typeface="+mj-lt"/>
              </a:defRPr>
            </a:lvl2pPr>
            <a:lvl3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3pPr>
            <a:lvl4pPr marL="228600" indent="0">
              <a:lnSpc>
                <a:spcPct val="100000"/>
              </a:lnSpc>
              <a:spcBef>
                <a:spcPts val="1200"/>
              </a:spcBef>
              <a:spcAft>
                <a:spcPts val="600"/>
              </a:spcAft>
              <a:buClr>
                <a:schemeClr val="accent1"/>
              </a:buClr>
              <a:buFont typeface="Arial" panose="020B0604020202020204" pitchFamily="34" charset="0"/>
              <a:buChar char="​"/>
              <a:defRPr sz="2200" b="1" kern="100" spc="-50" baseline="0">
                <a:solidFill>
                  <a:schemeClr val="bg1"/>
                </a:solidFill>
                <a:latin typeface="+mj-lt"/>
              </a:defRPr>
            </a:lvl4pPr>
            <a:lvl5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5pPr>
            <a:lvl6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6pPr>
            <a:lvl7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7pPr>
            <a:lvl8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8pPr>
            <a:lvl9pPr marL="228600" indent="0">
              <a:lnSpc>
                <a:spcPct val="100000"/>
              </a:lnSpc>
              <a:spcBef>
                <a:spcPts val="1200"/>
              </a:spcBef>
              <a:spcAft>
                <a:spcPts val="600"/>
              </a:spcAft>
              <a:buFont typeface="Arial" panose="020B0604020202020204" pitchFamily="34" charset="0"/>
              <a:buChar char="​"/>
              <a:defRPr sz="2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userDrawn="1"/>
        </p:nvSpPr>
        <p:spPr bwMode="ltGray">
          <a:xfrm flipH="1">
            <a:off x="7006914" y="-1"/>
            <a:ext cx="5185084" cy="5588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userDrawn="1"/>
        </p:nvSpPr>
        <p:spPr bwMode="ltGray">
          <a:xfrm flipV="1">
            <a:off x="4231317" y="2106218"/>
            <a:ext cx="5721352" cy="4751782"/>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userDrawn="1"/>
        </p:nvGrpSpPr>
        <p:grpSpPr bwMode="black">
          <a:xfrm>
            <a:off x="11506200" y="1244154"/>
            <a:ext cx="143935" cy="1354667"/>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1" name="Oval 20">
            <a:extLst>
              <a:ext uri="{FF2B5EF4-FFF2-40B4-BE49-F238E27FC236}">
                <a16:creationId xmlns:a16="http://schemas.microsoft.com/office/drawing/2014/main" id="{2E11177A-A0B2-49A3-94F8-211FE3440F19}"/>
              </a:ext>
            </a:extLst>
          </p:cNvPr>
          <p:cNvSpPr/>
          <p:nvPr userDrawn="1"/>
        </p:nvSpPr>
        <p:spPr bwMode="black">
          <a:xfrm>
            <a:off x="9219275" y="309681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424870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userDrawn="1"/>
        </p:nvSpPr>
        <p:spPr bwMode="ltGray">
          <a:xfrm>
            <a:off x="-1518" y="1312476"/>
            <a:ext cx="12193517" cy="523437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userDrawn="1"/>
        </p:nvSpPr>
        <p:spPr bwMode="ltGray">
          <a:xfrm>
            <a:off x="-1" y="2279465"/>
            <a:ext cx="12192001" cy="4267386"/>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userDrawn="1"/>
        </p:nvSpPr>
        <p:spPr bwMode="auto">
          <a:xfrm>
            <a:off x="1588" y="-303212"/>
            <a:ext cx="8369300" cy="2132013"/>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668154" y="812801"/>
            <a:ext cx="10855691" cy="5364162"/>
          </a:xfrm>
        </p:spPr>
        <p:txBody>
          <a:bodyPr anchor="ctr"/>
          <a:lstStyle>
            <a:lvl1pPr marL="0" indent="0" algn="ctr">
              <a:lnSpc>
                <a:spcPct val="83000"/>
              </a:lnSpc>
              <a:spcBef>
                <a:spcPts val="1200"/>
              </a:spcBef>
              <a:spcAft>
                <a:spcPts val="200"/>
              </a:spcAft>
              <a:buFont typeface="Arial" panose="020B0604020202020204" pitchFamily="34" charset="0"/>
              <a:buChar char="​"/>
              <a:defRPr sz="5400" b="1" spc="-150" baseline="0">
                <a:solidFill>
                  <a:schemeClr val="bg1"/>
                </a:solidFill>
                <a:latin typeface="+mn-lt"/>
              </a:defRPr>
            </a:lvl1pPr>
            <a:lvl2pPr marL="0" indent="0" algn="ctr">
              <a:lnSpc>
                <a:spcPct val="83000"/>
              </a:lnSpc>
              <a:spcBef>
                <a:spcPts val="800"/>
              </a:spcBef>
              <a:spcAft>
                <a:spcPts val="1200"/>
              </a:spcAft>
              <a:buFont typeface="Arial" panose="020B0604020202020204" pitchFamily="34" charset="0"/>
              <a:buChar char="​"/>
              <a:defRPr sz="3200" b="0" spc="-30" baseline="0">
                <a:solidFill>
                  <a:schemeClr val="bg1"/>
                </a:solidFill>
                <a:latin typeface="+mn-lt"/>
              </a:defRPr>
            </a:lvl2pPr>
            <a:lvl3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3pPr>
            <a:lvl4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4pPr>
            <a:lvl5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5pPr>
            <a:lvl6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6pPr>
            <a:lvl7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7pPr>
            <a:lvl8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8pPr>
            <a:lvl9pPr marL="0" indent="0" algn="ctr">
              <a:lnSpc>
                <a:spcPct val="83000"/>
              </a:lnSpc>
              <a:spcBef>
                <a:spcPts val="800"/>
              </a:spcBef>
              <a:spcAft>
                <a:spcPts val="1200"/>
              </a:spcAft>
              <a:buFont typeface="Arial" panose="020B0604020202020204" pitchFamily="34" charset="0"/>
              <a:buChar char="​"/>
              <a:defRPr sz="2400" b="0" spc="-30"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96625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userDrawn="1"/>
        </p:nvSpPr>
        <p:spPr bwMode="ltGray">
          <a:xfrm>
            <a:off x="0" y="-1"/>
            <a:ext cx="4521032"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userDrawn="1"/>
        </p:nvGrpSpPr>
        <p:grpSpPr bwMode="ltGray">
          <a:xfrm>
            <a:off x="1354725" y="6560004"/>
            <a:ext cx="1691669" cy="312557"/>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userDrawn="1"/>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userDrawn="1"/>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userDrawn="1"/>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userDrawn="1"/>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userDrawn="1"/>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userDrawn="1"/>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userDrawn="1"/>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685799" y="812801"/>
            <a:ext cx="3155951" cy="536416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1200"/>
              </a:spcAft>
              <a:buFont typeface="Arial" panose="020B0604020202020204" pitchFamily="34" charset="0"/>
              <a:buChar char="​"/>
              <a:defRPr sz="2200" spc="-30" baseline="0">
                <a:solidFill>
                  <a:schemeClr val="bg1"/>
                </a:solidFill>
                <a:latin typeface="+mn-lt"/>
              </a:defRPr>
            </a:lvl2pPr>
            <a:lvl3pPr marL="0" indent="0">
              <a:lnSpc>
                <a:spcPct val="120000"/>
              </a:lnSpc>
              <a:spcBef>
                <a:spcPts val="6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5194300" y="812801"/>
            <a:ext cx="6311899" cy="5364162"/>
          </a:xfrm>
          <a:prstGeom prst="rect">
            <a:avLst/>
          </a:prstGeom>
        </p:spPr>
        <p:txBody>
          <a:bodyPr vert="horz" lIns="0" tIns="0" rIns="0" bIns="0" rtlCol="0" anchor="t">
            <a:normAutofit/>
          </a:bodyPr>
          <a:lstStyle>
            <a:lvl1pPr marL="342900" indent="-342900">
              <a:lnSpc>
                <a:spcPct val="85000"/>
              </a:lnSpc>
              <a:spcBef>
                <a:spcPts val="3000"/>
              </a:spcBef>
              <a:spcAft>
                <a:spcPts val="400"/>
              </a:spcAft>
              <a:buClrTx/>
              <a:buFont typeface="+mj-lt"/>
              <a:buAutoNum type="arabicParenR"/>
              <a:defRPr sz="2400" b="1" spc="-50" baseline="0">
                <a:latin typeface="+mn-lt"/>
              </a:defRPr>
            </a:lvl1pPr>
            <a:lvl2pPr marL="342900" indent="-342900">
              <a:lnSpc>
                <a:spcPct val="85000"/>
              </a:lnSpc>
              <a:spcBef>
                <a:spcPts val="200"/>
              </a:spcBef>
              <a:spcAft>
                <a:spcPts val="400"/>
              </a:spcAft>
              <a:buFont typeface="Arial" panose="020B0604020202020204" pitchFamily="34" charset="0"/>
              <a:buChar char="​"/>
              <a:defRPr sz="1800" spc="-30" baseline="0">
                <a:solidFill>
                  <a:schemeClr val="bg2">
                    <a:lumMod val="50000"/>
                  </a:schemeClr>
                </a:solidFill>
                <a:latin typeface="+mn-lt"/>
              </a:defRPr>
            </a:lvl2pPr>
            <a:lvl3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n-lt"/>
              </a:defRPr>
            </a:lvl3pPr>
            <a:lvl4pPr marL="0" indent="0">
              <a:lnSpc>
                <a:spcPct val="90000"/>
              </a:lnSpc>
              <a:spcBef>
                <a:spcPts val="0"/>
              </a:spcBef>
              <a:spcAft>
                <a:spcPts val="600"/>
              </a:spcAft>
              <a:buClr>
                <a:schemeClr val="accent1"/>
              </a:buClr>
              <a:buFont typeface="Arial" panose="020B0604020202020204" pitchFamily="34" charset="0"/>
              <a:buChar char="​"/>
              <a:defRPr sz="1600" b="0" kern="100" spc="-30" baseline="0">
                <a:solidFill>
                  <a:schemeClr val="accent1"/>
                </a:solidFill>
                <a:latin typeface="+mn-lt"/>
              </a:defRPr>
            </a:lvl4pPr>
            <a:lvl5pPr marL="0" indent="0">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defRPr>
            </a:lvl5pPr>
            <a:lvl6pPr marL="173038" indent="-173038">
              <a:lnSpc>
                <a:spcPct val="85000"/>
              </a:lnSpc>
              <a:spcBef>
                <a:spcPts val="0"/>
              </a:spcBef>
              <a:spcAft>
                <a:spcPts val="600"/>
              </a:spcAft>
              <a:buClr>
                <a:schemeClr val="accent1"/>
              </a:buClr>
              <a:buFont typeface="Arial" panose="020B0503020102020204" pitchFamily="34" charset="0"/>
              <a:buChar char="•"/>
              <a:defRPr sz="1200" kern="100" spc="-30" baseline="0">
                <a:solidFill>
                  <a:schemeClr val="tx1"/>
                </a:solidFill>
                <a:latin typeface="+mn-lt"/>
              </a:defRPr>
            </a:lvl6pPr>
            <a:lvl7pPr marL="346075" indent="-173038">
              <a:lnSpc>
                <a:spcPct val="85000"/>
              </a:lnSpc>
              <a:spcBef>
                <a:spcPts val="200"/>
              </a:spcBef>
              <a:spcAft>
                <a:spcPts val="200"/>
              </a:spcAft>
              <a:buClr>
                <a:schemeClr val="tx1"/>
              </a:buClr>
              <a:buFont typeface="Arial" panose="020B0604020202020204" pitchFamily="34" charset="0"/>
              <a:buChar char="‒"/>
              <a:defRPr sz="1200" kern="100" spc="-30" baseline="0">
                <a:solidFill>
                  <a:schemeClr val="tx1"/>
                </a:solidFill>
                <a:latin typeface="+mn-lt"/>
              </a:defRPr>
            </a:lvl7pPr>
            <a:lvl8pPr marL="114300" indent="-114300">
              <a:lnSpc>
                <a:spcPct val="100000"/>
              </a:lnSpc>
              <a:spcBef>
                <a:spcPts val="1200"/>
              </a:spcBef>
              <a:spcAft>
                <a:spcPts val="0"/>
              </a:spcAft>
              <a:buFont typeface="Arial" panose="020B0604020202020204" pitchFamily="34" charset="0"/>
              <a:buChar char="“"/>
              <a:defRPr sz="2200" kern="100" spc="-30" baseline="0">
                <a:solidFill>
                  <a:schemeClr val="tx1"/>
                </a:solidFill>
                <a:latin typeface="+mn-lt"/>
              </a:defRPr>
            </a:lvl8pPr>
            <a:lvl9pPr marL="114300" indent="0">
              <a:lnSpc>
                <a:spcPct val="80000"/>
              </a:lnSpc>
              <a:spcBef>
                <a:spcPts val="600"/>
              </a:spcBef>
              <a:spcAft>
                <a:spcPts val="1200"/>
              </a:spcAft>
              <a:buFont typeface="Arial" panose="020B0604020202020204" pitchFamily="34" charset="0"/>
              <a:buChar char="​"/>
              <a:defRPr sz="1400" kern="100" spc="-50"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userDrawn="1"/>
        </p:nvSpPr>
        <p:spPr bwMode="ltGray">
          <a:xfrm>
            <a:off x="0" y="4917232"/>
            <a:ext cx="4521032" cy="1940767"/>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userDrawn="1"/>
        </p:nvSpPr>
        <p:spPr bwMode="ltGray">
          <a:xfrm>
            <a:off x="562" y="5275766"/>
            <a:ext cx="4520470" cy="158223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12450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userDrawn="1"/>
        </p:nvSpPr>
        <p:spPr bwMode="ltGray">
          <a:xfrm>
            <a:off x="904362" y="899160"/>
            <a:ext cx="2017852" cy="2017852"/>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408291" y="1404320"/>
            <a:ext cx="1009996" cy="1007532"/>
          </a:xfrm>
        </p:spPr>
        <p:txBody>
          <a:bodyPr/>
          <a:lstStyle>
            <a:lvl1pPr algn="ctr">
              <a:defRPr sz="180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2398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userDrawn="1"/>
        </p:nvSpPr>
        <p:spPr bwMode="ltGray">
          <a:xfrm>
            <a:off x="0" y="0"/>
            <a:ext cx="3826576" cy="68580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userDrawn="1"/>
        </p:nvGrpSpPr>
        <p:grpSpPr bwMode="ltGray">
          <a:xfrm>
            <a:off x="1067454" y="6571931"/>
            <a:ext cx="1691669" cy="312557"/>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userDrawn="1"/>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userDrawn="1"/>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userDrawn="1"/>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userDrawn="1"/>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userDrawn="1"/>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userDrawn="1"/>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userDrawn="1"/>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userDrawn="1"/>
        </p:nvSpPr>
        <p:spPr>
          <a:xfrm>
            <a:off x="904363" y="899160"/>
            <a:ext cx="2017852" cy="2017852"/>
          </a:xfrm>
          <a:prstGeom prst="ellipse">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190954" y="1324535"/>
            <a:ext cx="1444670" cy="1167102"/>
          </a:xfrm>
        </p:spPr>
        <p:txBody>
          <a:bodyPr/>
          <a:lstStyle>
            <a:lvl1pPr algn="ctr">
              <a:defRPr sz="180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userDrawn="1"/>
        </p:nvSpPr>
        <p:spPr bwMode="ltGray">
          <a:xfrm>
            <a:off x="0" y="5215345"/>
            <a:ext cx="3826576" cy="1642654"/>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userDrawn="1"/>
        </p:nvSpPr>
        <p:spPr bwMode="ltGray">
          <a:xfrm>
            <a:off x="562" y="5518806"/>
            <a:ext cx="3826100" cy="1339193"/>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904362" y="4092790"/>
            <a:ext cx="2017852" cy="1907336"/>
          </a:xfrm>
        </p:spPr>
        <p:txBody>
          <a:bodyPr/>
          <a:lstStyle>
            <a:lvl1pPr marL="0" indent="0" algn="ctr">
              <a:lnSpc>
                <a:spcPct val="120000"/>
              </a:lnSpc>
              <a:buNone/>
              <a:defRPr sz="160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904362" y="3313855"/>
            <a:ext cx="2017852" cy="689420"/>
          </a:xfrm>
        </p:spPr>
        <p:txBody>
          <a:bodyPr wrap="square" anchor="ctr">
            <a:spAutoFit/>
          </a:bodyPr>
          <a:lstStyle>
            <a:lvl1pPr marL="0" indent="0" algn="ctr">
              <a:lnSpc>
                <a:spcPct val="80000"/>
              </a:lnSpc>
              <a:spcBef>
                <a:spcPts val="0"/>
              </a:spcBef>
              <a:spcAft>
                <a:spcPts val="0"/>
              </a:spcAft>
              <a:buNone/>
              <a:defRPr sz="2800" b="1">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18484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userDrawn="1"/>
        </p:nvSpPr>
        <p:spPr bwMode="ltGray">
          <a:xfrm>
            <a:off x="633263" y="685802"/>
            <a:ext cx="3587996" cy="6172198"/>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3986664" cy="68580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4530022" y="2156766"/>
            <a:ext cx="6976176" cy="3804808"/>
          </a:xfrm>
          <a:noFill/>
        </p:spPr>
        <p:txBody>
          <a:bodyPr/>
          <a:lstStyle>
            <a:lvl1pPr>
              <a:defRPr spc="-30" baseline="0">
                <a:latin typeface="+mn-lt"/>
              </a:defRPr>
            </a:lvl1pPr>
            <a:lvl2pPr>
              <a:defRPr spc="-30" baseline="0">
                <a:latin typeface="+mn-lt"/>
              </a:defRPr>
            </a:lvl2pPr>
            <a:lvl3pPr marL="342900" indent="-171450">
              <a:buFont typeface="Arial" panose="020B0604020202020204" pitchFamily="34" charset="0"/>
              <a:buChar char="–"/>
              <a:defRPr spc="-30" baseline="0">
                <a:latin typeface="+mn-lt"/>
              </a:defRPr>
            </a:lvl3pPr>
            <a:lvl4pPr>
              <a:defRPr spc="-50" baseline="0">
                <a:latin typeface="+mn-lt"/>
              </a:defRPr>
            </a:lvl4pPr>
            <a:lvl5pPr>
              <a:defRPr spc="-30" baseline="0">
                <a:latin typeface="+mn-lt"/>
              </a:defRPr>
            </a:lvl5pPr>
            <a:lvl6pPr>
              <a:defRPr spc="-30" baseline="0">
                <a:latin typeface="+mn-lt"/>
              </a:defRPr>
            </a:lvl6pPr>
            <a:lvl7pPr>
              <a:defRPr spc="-30" baseline="0">
                <a:latin typeface="+mn-lt"/>
              </a:defRPr>
            </a:lvl7pPr>
            <a:lvl8pPr marL="115888" indent="-115888">
              <a:buFont typeface="Arial" panose="020B0604020202020204" pitchFamily="34" charset="0"/>
              <a:buChar char="“"/>
              <a:defRPr spc="-30" baseline="0">
                <a:latin typeface="+mn-lt"/>
              </a:defRPr>
            </a:lvl8pPr>
            <a:lvl9pPr>
              <a:spcAft>
                <a:spcPts val="1200"/>
              </a:spcAft>
              <a:defRPr spc="-50"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4530024" y="818777"/>
            <a:ext cx="6976176" cy="411394"/>
          </a:xfrm>
        </p:spPr>
        <p:txBody>
          <a:bodyPr/>
          <a:lstStyle>
            <a:lvl1pPr>
              <a:defRPr sz="32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4530022" y="1283881"/>
            <a:ext cx="6976178" cy="255455"/>
          </a:xfrm>
        </p:spPr>
        <p:txBody>
          <a:bodyPr wrap="square" anchor="t">
            <a:spAutoFit/>
          </a:bodyPr>
          <a:lstStyle>
            <a:lvl1pPr marL="0" indent="0">
              <a:lnSpc>
                <a:spcPct val="83000"/>
              </a:lnSpc>
              <a:spcBef>
                <a:spcPts val="0"/>
              </a:spcBef>
              <a:spcAft>
                <a:spcPts val="0"/>
              </a:spcAft>
              <a:buNone/>
              <a:defRPr sz="2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29794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713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userDrawn="1"/>
        </p:nvSpPr>
        <p:spPr bwMode="ltGray">
          <a:xfrm>
            <a:off x="0" y="812800"/>
            <a:ext cx="5884104" cy="535940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685799" y="1503365"/>
            <a:ext cx="4394201" cy="3983034"/>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solidFill>
                  <a:schemeClr val="bg1"/>
                </a:solidFill>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bg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bg1"/>
                </a:solidFill>
                <a:latin typeface="+mn-lt"/>
              </a:defRPr>
            </a:lvl3pPr>
            <a:lvl4pPr marL="173038" indent="-173038">
              <a:lnSpc>
                <a:spcPct val="90000"/>
              </a:lnSpc>
              <a:spcBef>
                <a:spcPts val="400"/>
              </a:spcBef>
              <a:spcAft>
                <a:spcPts val="400"/>
              </a:spcAft>
              <a:buClr>
                <a:schemeClr val="bg1"/>
              </a:buClr>
              <a:buFont typeface="Arial" panose="020B0604020202020204" pitchFamily="34" charset="0"/>
              <a:buChar char="•"/>
              <a:defRPr sz="1400" b="0" kern="100" spc="-30" baseline="0">
                <a:solidFill>
                  <a:schemeClr val="bg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bg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bg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bg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bg1"/>
                </a:solidFill>
                <a:latin typeface="+mn-lt"/>
              </a:defRPr>
            </a:lvl8pPr>
            <a:lvl9pPr marL="114300" indent="-114300">
              <a:lnSpc>
                <a:spcPct val="80000"/>
              </a:lnSpc>
              <a:spcBef>
                <a:spcPts val="600"/>
              </a:spcBef>
              <a:spcAft>
                <a:spcPts val="0"/>
              </a:spcAft>
              <a:buFont typeface="Arial" panose="020B0604020202020204" pitchFamily="34" charset="0"/>
              <a:buChar char="•"/>
              <a:defRPr sz="1200" b="0" kern="100" spc="-30"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42217" y="5712944"/>
            <a:ext cx="1737783" cy="232711"/>
          </a:xfrm>
          <a:prstGeom prst="rect">
            <a:avLst/>
          </a:prstGeom>
        </p:spPr>
      </p:pic>
      <p:sp>
        <p:nvSpPr>
          <p:cNvPr id="5" name="Rectangle 4">
            <a:extLst>
              <a:ext uri="{FF2B5EF4-FFF2-40B4-BE49-F238E27FC236}">
                <a16:creationId xmlns:a16="http://schemas.microsoft.com/office/drawing/2014/main" id="{EA24ACC5-CA37-D442-9C5C-EA46D100693A}"/>
              </a:ext>
            </a:extLst>
          </p:cNvPr>
          <p:cNvSpPr/>
          <p:nvPr userDrawn="1"/>
        </p:nvSpPr>
        <p:spPr>
          <a:xfrm>
            <a:off x="10836946" y="6574532"/>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68285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userDrawn="1"/>
        </p:nvSpPr>
        <p:spPr bwMode="ltGray">
          <a:xfrm>
            <a:off x="6095999"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92274"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5316" y="6398745"/>
            <a:ext cx="1737783" cy="232711"/>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6353101" y="-1"/>
            <a:ext cx="5838898" cy="68580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15890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userDrawn="1"/>
        </p:nvSpPr>
        <p:spPr bwMode="ltGray">
          <a:xfrm flipH="1">
            <a:off x="0" y="406400"/>
            <a:ext cx="6096000" cy="64516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6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5838898" cy="68580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67530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b="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userDrawn="1"/>
        </p:nvSpPr>
        <p:spPr bwMode="ltGray">
          <a:xfrm flipV="1">
            <a:off x="6718299"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6438899"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2892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userDrawn="1">
            <p:ph idx="16" hasCustomPrompt="1"/>
          </p:nvPr>
        </p:nvSpPr>
        <p:spPr>
          <a:xfrm>
            <a:off x="6438900"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userDrawn="1"/>
        </p:nvSpPr>
        <p:spPr bwMode="ltGray">
          <a:xfrm flipV="1">
            <a:off x="965200" y="716372"/>
            <a:ext cx="4385176" cy="5341343"/>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685800" y="0"/>
            <a:ext cx="5067300" cy="594868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81453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userDrawn="1"/>
        </p:nvSpPr>
        <p:spPr bwMode="ltGray">
          <a:xfrm>
            <a:off x="685799" y="2938077"/>
            <a:ext cx="10820398" cy="3234124"/>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userDrawn="1">
            <p:ph type="title"/>
          </p:nvPr>
        </p:nvSpPr>
        <p:spPr>
          <a:xfrm>
            <a:off x="685800" y="812566"/>
            <a:ext cx="10820400" cy="738664"/>
          </a:xfrm>
        </p:spPr>
        <p:txBody>
          <a:bodyPr>
            <a:spAutoFit/>
          </a:bodyPr>
          <a:lstStyle>
            <a:lvl1pPr algn="l">
              <a:defRPr sz="60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userDrawn="1">
            <p:ph type="body" idx="13"/>
          </p:nvPr>
        </p:nvSpPr>
        <p:spPr>
          <a:xfrm>
            <a:off x="685800" y="161408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userDrawn="1"/>
        </p:nvSpPr>
        <p:spPr bwMode="ltGray">
          <a:xfrm>
            <a:off x="-2" y="322026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457200" tIns="457200" rIns="457200" bIns="4572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3213916"/>
            <a:ext cx="12192000" cy="3644084"/>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5598D33E-52D8-9046-ABD9-3718B920781C}"/>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9248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userDrawn="1"/>
        </p:nvSpPr>
        <p:spPr bwMode="ltGray">
          <a:xfrm flipH="1">
            <a:off x="685800" y="669127"/>
            <a:ext cx="10820398" cy="323412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userDrawn="1"/>
        </p:nvSpPr>
        <p:spPr bwMode="ltGray">
          <a:xfrm rot="10800000" flipV="1">
            <a:off x="-2" y="-6350"/>
            <a:ext cx="12192000" cy="3644084"/>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userDrawn="1"/>
        </p:nvSpPr>
        <p:spPr bwMode="ltGray">
          <a:xfrm>
            <a:off x="-2" y="-635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457200" tIns="457200" rIns="457200" bIns="4572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914400" rtl="0" eaLnBrk="1" fontAlgn="auto" latinLnBrk="0" hangingPunct="1">
              <a:lnSpc>
                <a:spcPct val="95000"/>
              </a:lnSpc>
              <a:spcBef>
                <a:spcPts val="1200"/>
              </a:spcBef>
              <a:spcAft>
                <a:spcPts val="200"/>
              </a:spcAft>
              <a:buClrTx/>
              <a:buSzTx/>
              <a:buFont typeface="Arial" panose="020B0604020202020204" pitchFamily="34" charset="0"/>
              <a:buChar char="​"/>
              <a:tabLst/>
              <a:defRPr/>
            </a:pPr>
            <a:endParaRPr kumimoji="0" lang="en-US" sz="2400" b="0" i="0" u="none" strike="noStrike" kern="100" cap="none" spc="-20"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12192000" cy="3644084"/>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685800" y="4599706"/>
            <a:ext cx="10820400" cy="738664"/>
          </a:xfrm>
        </p:spPr>
        <p:txBody>
          <a:bodyPr>
            <a:noAutofit/>
          </a:bodyPr>
          <a:lstStyle>
            <a:lvl1pPr algn="l">
              <a:defRPr sz="60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685800" y="5401224"/>
            <a:ext cx="10820400" cy="383182"/>
          </a:xfrm>
        </p:spPr>
        <p:txBody>
          <a:bodyPr wrap="square" anchor="t">
            <a:spAutoFit/>
          </a:bodyPr>
          <a:lstStyle>
            <a:lvl1pPr marL="0" indent="0" algn="l">
              <a:lnSpc>
                <a:spcPct val="83000"/>
              </a:lnSpc>
              <a:spcBef>
                <a:spcPts val="0"/>
              </a:spcBef>
              <a:spcAft>
                <a:spcPts val="0"/>
              </a:spcAft>
              <a:buNone/>
              <a:defRPr sz="30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9" name="Rectangle 8">
            <a:extLst>
              <a:ext uri="{FF2B5EF4-FFF2-40B4-BE49-F238E27FC236}">
                <a16:creationId xmlns:a16="http://schemas.microsoft.com/office/drawing/2014/main" id="{99EFF6A2-5E2D-7242-A66B-5C538422935E}"/>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3194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userDrawn="1"/>
        </p:nvSpPr>
        <p:spPr bwMode="gray">
          <a:xfrm>
            <a:off x="3056912" y="1740228"/>
            <a:ext cx="3013926" cy="3376932"/>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1270" rtlCol="0" fromWordArt="0" anchor="ctr" anchorCtr="0" forceAA="0" compatLnSpc="1">
            <a:prstTxWarp prst="textNoShape">
              <a:avLst/>
            </a:prstTxWarp>
            <a:noAutofit/>
          </a:bodyPr>
          <a:lstStyle/>
          <a:p>
            <a:pPr lvl="0" algn="ctr"/>
            <a:endParaRPr lang="en-US" kern="100" spc="-30"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3017521" cy="511716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3056912" y="0"/>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6117690" y="0"/>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9178074" y="0"/>
            <a:ext cx="3013926" cy="1680749"/>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9178074" y="1726469"/>
            <a:ext cx="3013926" cy="5131531"/>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6117690" y="3453669"/>
            <a:ext cx="3013926" cy="3404331"/>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3056912"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5163491"/>
            <a:ext cx="3013926" cy="1694509"/>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30"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3063978" y="1740228"/>
            <a:ext cx="3006859" cy="3376932"/>
          </a:xfrm>
          <a:prstGeom prst="rect">
            <a:avLst/>
          </a:prstGeom>
        </p:spPr>
        <p:txBody>
          <a:bodyPr vert="horz" lIns="182880" tIns="182880" rIns="182880" bIns="182880" rtlCol="0" anchor="ctr">
            <a:noAutofit/>
          </a:bodyPr>
          <a:lstStyle>
            <a:lvl1pPr marL="112713" indent="-112713">
              <a:lnSpc>
                <a:spcPct val="100000"/>
              </a:lnSpc>
              <a:spcBef>
                <a:spcPts val="600"/>
              </a:spcBef>
              <a:spcAft>
                <a:spcPts val="1200"/>
              </a:spcAft>
              <a:buFont typeface="Arial" panose="020B0604020202020204" pitchFamily="34" charset="0"/>
              <a:buChar char="“"/>
              <a:tabLst/>
              <a:defRPr sz="1600" i="0" kern="100" spc="-30" baseline="0">
                <a:solidFill>
                  <a:schemeClr val="bg1"/>
                </a:solidFill>
                <a:latin typeface="+mn-lt"/>
              </a:defRPr>
            </a:lvl1pPr>
            <a:lvl2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2pPr>
            <a:lvl3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3pPr>
            <a:lvl4pPr marL="112713" indent="0">
              <a:lnSpc>
                <a:spcPct val="100000"/>
              </a:lnSpc>
              <a:spcBef>
                <a:spcPts val="1200"/>
              </a:spcBef>
              <a:spcAft>
                <a:spcPts val="600"/>
              </a:spcAft>
              <a:buClr>
                <a:schemeClr val="accent1"/>
              </a:buClr>
              <a:buFont typeface="Arial" panose="020B0604020202020204" pitchFamily="34" charset="0"/>
              <a:buChar char="​"/>
              <a:tabLst/>
              <a:defRPr sz="1200" b="1" kern="100" spc="-50" baseline="0">
                <a:solidFill>
                  <a:schemeClr val="bg1"/>
                </a:solidFill>
                <a:latin typeface="+mj-lt"/>
              </a:defRPr>
            </a:lvl4pPr>
            <a:lvl5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5pPr>
            <a:lvl6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6pPr>
            <a:lvl7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7pPr>
            <a:lvl8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8pPr>
            <a:lvl9pPr marL="112713" indent="0">
              <a:lnSpc>
                <a:spcPct val="100000"/>
              </a:lnSpc>
              <a:spcBef>
                <a:spcPts val="1200"/>
              </a:spcBef>
              <a:spcAft>
                <a:spcPts val="600"/>
              </a:spcAft>
              <a:buFont typeface="Arial" panose="020B0604020202020204" pitchFamily="34" charset="0"/>
              <a:buChar char="​"/>
              <a:tabLst/>
              <a:defRPr sz="1200" b="1" kern="100" spc="-50"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40821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userDrawn="1"/>
        </p:nvSpPr>
        <p:spPr bwMode="ltGray">
          <a:xfrm>
            <a:off x="4231317" y="2106218"/>
            <a:ext cx="5721352" cy="4751782"/>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userDrawn="1"/>
        </p:nvSpPr>
        <p:spPr bwMode="ltGray">
          <a:xfrm>
            <a:off x="6400800" y="848360"/>
            <a:ext cx="5161280" cy="516128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userDrawn="1"/>
        </p:nvGrpSpPr>
        <p:grpSpPr bwMode="ltGray">
          <a:xfrm>
            <a:off x="11400365" y="848360"/>
            <a:ext cx="143935" cy="1354667"/>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685800" y="1471968"/>
            <a:ext cx="5067300" cy="2215991"/>
          </a:xfrm>
        </p:spPr>
        <p:txBody>
          <a:bodyPr anchor="b"/>
          <a:lstStyle>
            <a:lvl1pPr algn="l">
              <a:lnSpc>
                <a:spcPct val="80000"/>
              </a:lnSpc>
              <a:defRPr sz="6000" spc="-150"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685800" y="3780033"/>
            <a:ext cx="5067300" cy="350865"/>
          </a:xfrm>
        </p:spPr>
        <p:txBody>
          <a:bodyPr wrap="square">
            <a:spAutoFit/>
          </a:bodyPr>
          <a:lstStyle>
            <a:lvl1pPr marL="0" indent="0" algn="l">
              <a:buNone/>
              <a:defRPr sz="2400" spc="-4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685800" y="5096290"/>
            <a:ext cx="506730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685800" y="5482609"/>
            <a:ext cx="5067300" cy="229935"/>
          </a:xfrm>
        </p:spPr>
        <p:txBody>
          <a:bodyPr wrap="square" anchor="t">
            <a:spAutoFit/>
          </a:bodyPr>
          <a:lstStyle>
            <a:lvl1pPr marL="0" indent="0" algn="l">
              <a:lnSpc>
                <a:spcPct val="83000"/>
              </a:lnSpc>
              <a:spcBef>
                <a:spcPts val="0"/>
              </a:spcBef>
              <a:spcAft>
                <a:spcPts val="0"/>
              </a:spcAft>
              <a:buNone/>
              <a:defRPr sz="1800" b="0" spc="-4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userDrawn="1"/>
        </p:nvSpPr>
        <p:spPr bwMode="black">
          <a:xfrm>
            <a:off x="6669388" y="2043364"/>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6885940" y="1343432"/>
            <a:ext cx="4173220" cy="4171136"/>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50754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userDrawn="1"/>
        </p:nvSpPr>
        <p:spPr bwMode="ltGray">
          <a:xfrm>
            <a:off x="2005046"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artial Circle 3">
            <a:extLst>
              <a:ext uri="{FF2B5EF4-FFF2-40B4-BE49-F238E27FC236}">
                <a16:creationId xmlns:a16="http://schemas.microsoft.com/office/drawing/2014/main" id="{E751ADA0-A534-4181-AA69-B61183C0A703}"/>
              </a:ext>
            </a:extLst>
          </p:cNvPr>
          <p:cNvSpPr/>
          <p:nvPr userDrawn="1"/>
        </p:nvSpPr>
        <p:spPr bwMode="ltGray">
          <a:xfrm>
            <a:off x="1939006"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85800"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85800"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userDrawn="1">
            <p:ph type="body" idx="16"/>
          </p:nvPr>
        </p:nvSpPr>
        <p:spPr>
          <a:xfrm>
            <a:off x="6438902" y="5457497"/>
            <a:ext cx="5067299" cy="229935"/>
          </a:xfrm>
        </p:spPr>
        <p:txBody>
          <a:bodyPr>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userDrawn="1">
            <p:ph type="body" idx="17" hasCustomPrompt="1"/>
          </p:nvPr>
        </p:nvSpPr>
        <p:spPr>
          <a:xfrm>
            <a:off x="6438902" y="5010533"/>
            <a:ext cx="5067299" cy="344710"/>
          </a:xfrm>
        </p:spPr>
        <p:txBody>
          <a:bodyPr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userDrawn="1"/>
        </p:nvSpPr>
        <p:spPr bwMode="ltGray">
          <a:xfrm>
            <a:off x="7758148"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artial Circle 35">
            <a:extLst>
              <a:ext uri="{FF2B5EF4-FFF2-40B4-BE49-F238E27FC236}">
                <a16:creationId xmlns:a16="http://schemas.microsoft.com/office/drawing/2014/main" id="{B2FAAE87-AE8E-419F-B306-85B65EC17CC2}"/>
              </a:ext>
            </a:extLst>
          </p:cNvPr>
          <p:cNvSpPr/>
          <p:nvPr userDrawn="1"/>
        </p:nvSpPr>
        <p:spPr bwMode="ltGray">
          <a:xfrm>
            <a:off x="7692108"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2116255"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7869357" y="2443480"/>
            <a:ext cx="2206388" cy="2205286"/>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1275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88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userDrawn="1">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userDrawn="1">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userDrawn="1">
            <p:ph type="body" idx="1"/>
          </p:nvPr>
        </p:nvSpPr>
        <p:spPr>
          <a:xfrm>
            <a:off x="600901"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userDrawn="1">
            <p:ph type="body" idx="14" hasCustomPrompt="1"/>
          </p:nvPr>
        </p:nvSpPr>
        <p:spPr>
          <a:xfrm>
            <a:off x="600901"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userDrawn="1"/>
        </p:nvSpPr>
        <p:spPr bwMode="ltGray">
          <a:xfrm>
            <a:off x="901852"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artial Circle 3">
            <a:extLst>
              <a:ext uri="{FF2B5EF4-FFF2-40B4-BE49-F238E27FC236}">
                <a16:creationId xmlns:a16="http://schemas.microsoft.com/office/drawing/2014/main" id="{B093D629-6E64-F245-BE84-FEB253093575}"/>
              </a:ext>
            </a:extLst>
          </p:cNvPr>
          <p:cNvSpPr/>
          <p:nvPr userDrawn="1"/>
        </p:nvSpPr>
        <p:spPr bwMode="ltGray">
          <a:xfrm>
            <a:off x="835812"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1013061"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userDrawn="1"/>
        </p:nvSpPr>
        <p:spPr bwMode="ltGray">
          <a:xfrm>
            <a:off x="4881597"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artial Circle 3">
            <a:extLst>
              <a:ext uri="{FF2B5EF4-FFF2-40B4-BE49-F238E27FC236}">
                <a16:creationId xmlns:a16="http://schemas.microsoft.com/office/drawing/2014/main" id="{8D090B0D-AB3A-CC44-AB1B-AB2320E116DA}"/>
              </a:ext>
            </a:extLst>
          </p:cNvPr>
          <p:cNvSpPr/>
          <p:nvPr userDrawn="1"/>
        </p:nvSpPr>
        <p:spPr bwMode="ltGray">
          <a:xfrm>
            <a:off x="4815557"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4992806"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userDrawn="1"/>
        </p:nvSpPr>
        <p:spPr bwMode="ltGray">
          <a:xfrm>
            <a:off x="8853660" y="2331720"/>
            <a:ext cx="2428806" cy="242880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artial Circle 3">
            <a:extLst>
              <a:ext uri="{FF2B5EF4-FFF2-40B4-BE49-F238E27FC236}">
                <a16:creationId xmlns:a16="http://schemas.microsoft.com/office/drawing/2014/main" id="{8EFC547E-09E7-4E4D-8741-069F44781F2A}"/>
              </a:ext>
            </a:extLst>
          </p:cNvPr>
          <p:cNvSpPr/>
          <p:nvPr userDrawn="1"/>
        </p:nvSpPr>
        <p:spPr bwMode="ltGray">
          <a:xfrm>
            <a:off x="8787620" y="2265680"/>
            <a:ext cx="2560886" cy="2560886"/>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8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8964869" y="2443480"/>
            <a:ext cx="2206388" cy="2205286"/>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4601400"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4601400"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8568272" y="5813717"/>
            <a:ext cx="3018278" cy="229935"/>
          </a:xfrm>
        </p:spPr>
        <p:txBody>
          <a:bodyPr wrap="square">
            <a:spAutoFit/>
          </a:bodyPr>
          <a:lstStyle>
            <a:lvl1pPr marL="0" indent="0" algn="ctr">
              <a:lnSpc>
                <a:spcPct val="83000"/>
              </a:lnSpc>
              <a:spcBef>
                <a:spcPts val="0"/>
              </a:spcBef>
              <a:spcAft>
                <a:spcPts val="0"/>
              </a:spcAft>
              <a:buNone/>
              <a:defRPr sz="1800" baseline="0">
                <a:solidFill>
                  <a:schemeClr val="bg2">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8568272" y="4998012"/>
            <a:ext cx="3018278" cy="689420"/>
          </a:xfrm>
        </p:spPr>
        <p:txBody>
          <a:bodyPr wrap="square" anchor="ctr">
            <a:spAutoFit/>
          </a:bodyPr>
          <a:lstStyle>
            <a:lvl1pPr marL="0" indent="0" algn="ctr">
              <a:lnSpc>
                <a:spcPct val="80000"/>
              </a:lnSpc>
              <a:spcBef>
                <a:spcPts val="0"/>
              </a:spcBef>
              <a:spcAft>
                <a:spcPts val="0"/>
              </a:spcAft>
              <a:buNone/>
              <a:defRPr sz="2800" b="1" spc="-50" baseline="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40244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userDrawn="1"/>
        </p:nvSpPr>
        <p:spPr>
          <a:xfrm>
            <a:off x="4521200" y="817029"/>
            <a:ext cx="6902024" cy="5359400"/>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914400" rtl="0" eaLnBrk="1" fontAlgn="auto" latinLnBrk="0" hangingPunct="1">
              <a:lnSpc>
                <a:spcPct val="120000"/>
              </a:lnSpc>
              <a:spcBef>
                <a:spcPts val="600"/>
              </a:spcBef>
              <a:spcAft>
                <a:spcPts val="1200"/>
              </a:spcAft>
              <a:buClrTx/>
              <a:buSzTx/>
              <a:buFontTx/>
              <a:buNone/>
              <a:tabLst/>
              <a:defRPr/>
            </a:pPr>
            <a:r>
              <a:rPr lang="en-US" sz="1400" kern="100" spc="-30"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600"/>
              </a:spcBef>
              <a:spcAft>
                <a:spcPts val="1200"/>
              </a:spcAft>
            </a:pPr>
            <a:r>
              <a:rPr lang="en-US" sz="1400" kern="100" spc="-30"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8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userDrawn="1"/>
        </p:nvSpPr>
        <p:spPr bwMode="ltGray">
          <a:xfrm flipH="1">
            <a:off x="0" y="2724374"/>
            <a:ext cx="3817798" cy="4133627"/>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userDrawn="1"/>
        </p:nvSpPr>
        <p:spPr>
          <a:xfrm>
            <a:off x="685799" y="817029"/>
            <a:ext cx="3140777" cy="1551194"/>
          </a:xfrm>
          <a:prstGeom prst="rect">
            <a:avLst/>
          </a:prstGeom>
          <a:noFill/>
        </p:spPr>
        <p:txBody>
          <a:bodyPr wrap="square" lIns="0" tIns="0" rIns="0" bIns="0" rtlCol="0">
            <a:spAutoFit/>
          </a:bodyPr>
          <a:lstStyle/>
          <a:p>
            <a:pPr>
              <a:lnSpc>
                <a:spcPct val="80000"/>
              </a:lnSpc>
            </a:pPr>
            <a:r>
              <a:rPr lang="en-US" sz="4200" b="1" kern="100" spc="-150" dirty="0">
                <a:solidFill>
                  <a:prstClr val="white"/>
                </a:solidFill>
                <a:latin typeface="+mj-lt"/>
              </a:rPr>
              <a:t>Forward-</a:t>
            </a:r>
          </a:p>
          <a:p>
            <a:pPr>
              <a:lnSpc>
                <a:spcPct val="80000"/>
              </a:lnSpc>
            </a:pPr>
            <a:r>
              <a:rPr lang="en-US" sz="4200" b="1" kern="100" spc="-150" dirty="0">
                <a:solidFill>
                  <a:prstClr val="white"/>
                </a:solidFill>
                <a:latin typeface="+mj-lt"/>
              </a:rPr>
              <a:t>Looking</a:t>
            </a:r>
          </a:p>
          <a:p>
            <a:pPr>
              <a:lnSpc>
                <a:spcPct val="80000"/>
              </a:lnSpc>
            </a:pPr>
            <a:r>
              <a:rPr lang="en-US" sz="4200" b="1" kern="100" spc="-150"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userDrawn="1"/>
        </p:nvSpPr>
        <p:spPr bwMode="ltGray">
          <a:xfrm rot="18900000" flipH="1">
            <a:off x="-1118550" y="3595231"/>
            <a:ext cx="2415960" cy="2163014"/>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userDrawn="1"/>
        </p:nvSpPr>
        <p:spPr bwMode="ltGray">
          <a:xfrm rot="18900000" flipH="1">
            <a:off x="-216676" y="4543977"/>
            <a:ext cx="3367812" cy="2799699"/>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userDrawn="1"/>
        </p:nvSpPr>
        <p:spPr bwMode="ltGray">
          <a:xfrm rot="18900000" flipH="1">
            <a:off x="1043219" y="6073274"/>
            <a:ext cx="1569452" cy="1569452"/>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userDrawn="1"/>
        </p:nvCxnSpPr>
        <p:spPr bwMode="black">
          <a:xfrm>
            <a:off x="2803141" y="4904357"/>
            <a:ext cx="623436" cy="623436"/>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userDrawn="1"/>
        </p:nvGrpSpPr>
        <p:grpSpPr>
          <a:xfrm>
            <a:off x="705078" y="2516698"/>
            <a:ext cx="2036551" cy="61913"/>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userDrawn="1"/>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userDrawn="1"/>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userDrawn="1"/>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userDrawn="1"/>
        </p:nvGrpSpPr>
        <p:grpSpPr bwMode="black">
          <a:xfrm flipH="1">
            <a:off x="636769" y="6637976"/>
            <a:ext cx="868609" cy="245424"/>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userDrawn="1"/>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userDrawn="1"/>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userDrawn="1"/>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userDrawn="1"/>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68417" y="6398745"/>
            <a:ext cx="1737783" cy="232711"/>
          </a:xfrm>
          <a:prstGeom prst="rect">
            <a:avLst/>
          </a:prstGeom>
        </p:spPr>
      </p:pic>
      <p:sp>
        <p:nvSpPr>
          <p:cNvPr id="50" name="Oval 49">
            <a:extLst>
              <a:ext uri="{FF2B5EF4-FFF2-40B4-BE49-F238E27FC236}">
                <a16:creationId xmlns:a16="http://schemas.microsoft.com/office/drawing/2014/main" id="{670513D4-6EFE-45D9-BD81-C4CAD6F80632}"/>
              </a:ext>
            </a:extLst>
          </p:cNvPr>
          <p:cNvSpPr/>
          <p:nvPr userDrawn="1"/>
        </p:nvSpPr>
        <p:spPr bwMode="black">
          <a:xfrm>
            <a:off x="844498" y="3730956"/>
            <a:ext cx="218426" cy="218426"/>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508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userDrawn="1"/>
        </p:nvSpPr>
        <p:spPr bwMode="black">
          <a:xfrm>
            <a:off x="2650628" y="2936558"/>
            <a:ext cx="6890744" cy="984885"/>
          </a:xfrm>
          <a:prstGeom prst="rect">
            <a:avLst/>
          </a:prstGeom>
          <a:noFill/>
        </p:spPr>
        <p:txBody>
          <a:bodyPr wrap="square" lIns="0" tIns="0" rIns="0" bIns="0" rtlCol="0">
            <a:spAutoFit/>
          </a:bodyPr>
          <a:lstStyle/>
          <a:p>
            <a:pPr algn="ctr">
              <a:lnSpc>
                <a:spcPct val="80000"/>
              </a:lnSpc>
            </a:pPr>
            <a:r>
              <a:rPr lang="en-US" sz="8000" b="1" spc="-150"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7492006" y="5740400"/>
            <a:ext cx="4014194" cy="537553"/>
          </a:xfrm>
          <a:prstGeom prst="rect">
            <a:avLst/>
          </a:prstGeom>
        </p:spPr>
      </p:pic>
      <p:sp>
        <p:nvSpPr>
          <p:cNvPr id="4" name="Rectangle 3">
            <a:extLst>
              <a:ext uri="{FF2B5EF4-FFF2-40B4-BE49-F238E27FC236}">
                <a16:creationId xmlns:a16="http://schemas.microsoft.com/office/drawing/2014/main" id="{BD40974A-56F2-774E-8BBB-A4798CF7F039}"/>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4061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92006" y="5740400"/>
            <a:ext cx="4014194" cy="537553"/>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userDrawn="1"/>
        </p:nvSpPr>
        <p:spPr bwMode="ltGray">
          <a:xfrm flipH="1">
            <a:off x="0" y="1767038"/>
            <a:ext cx="2871882" cy="3205064"/>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userDrawn="1"/>
        </p:nvSpPr>
        <p:spPr bwMode="ltGray">
          <a:xfrm flipH="1">
            <a:off x="-1" y="2540310"/>
            <a:ext cx="4252739" cy="3460861"/>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userDrawn="1"/>
        </p:nvSpPr>
        <p:spPr bwMode="ltGray">
          <a:xfrm flipV="1">
            <a:off x="0" y="5186366"/>
            <a:ext cx="3669254" cy="1671633"/>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userDrawn="1"/>
        </p:nvSpPr>
        <p:spPr bwMode="ltGray">
          <a:xfrm flipV="1">
            <a:off x="1" y="3893867"/>
            <a:ext cx="3016539" cy="2964133"/>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userDrawn="1"/>
        </p:nvCxnSpPr>
        <p:spPr bwMode="black">
          <a:xfrm flipH="1">
            <a:off x="913370" y="6158172"/>
            <a:ext cx="1563442" cy="701945"/>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3562350" y="739900"/>
            <a:ext cx="7943850" cy="2215991"/>
          </a:xfrm>
        </p:spPr>
        <p:txBody>
          <a:bodyPr anchor="b"/>
          <a:lstStyle>
            <a:lvl1pPr algn="l">
              <a:lnSpc>
                <a:spcPct val="80000"/>
              </a:lnSpc>
              <a:defRPr sz="6000" spc="-150"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3562350" y="3047965"/>
            <a:ext cx="7943850" cy="350865"/>
          </a:xfrm>
        </p:spPr>
        <p:txBody>
          <a:bodyPr wrap="square">
            <a:spAutoFit/>
          </a:bodyPr>
          <a:lstStyle>
            <a:lvl1pPr marL="0" indent="0" algn="l">
              <a:buNone/>
              <a:defRPr sz="2400" spc="-3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3562350" y="4364222"/>
            <a:ext cx="7943850" cy="280974"/>
          </a:xfrm>
        </p:spPr>
        <p:txBody>
          <a:bodyPr wrap="square" anchor="b">
            <a:spAutoFit/>
          </a:bodyPr>
          <a:lstStyle>
            <a:lvl1pPr marL="0" indent="0" algn="l">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3562350" y="4750541"/>
            <a:ext cx="7943850" cy="229935"/>
          </a:xfrm>
        </p:spPr>
        <p:txBody>
          <a:bodyPr wrap="square" anchor="t">
            <a:spAutoFit/>
          </a:bodyPr>
          <a:lstStyle>
            <a:lvl1pPr marL="0" indent="0" algn="l">
              <a:lnSpc>
                <a:spcPct val="83000"/>
              </a:lnSpc>
              <a:spcBef>
                <a:spcPts val="0"/>
              </a:spcBef>
              <a:spcAft>
                <a:spcPts val="0"/>
              </a:spcAft>
              <a:buNone/>
              <a:defRPr sz="1800" b="0" spc="-3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userDrawn="1"/>
        </p:nvSpPr>
        <p:spPr bwMode="black">
          <a:xfrm>
            <a:off x="2060112" y="3916091"/>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17707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685800" y="2368296"/>
            <a:ext cx="10817352"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83703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68580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6445250" y="2368296"/>
            <a:ext cx="5060950"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79849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4521198" y="2368296"/>
            <a:ext cx="6981954"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6566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685800" y="2368296"/>
            <a:ext cx="69849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2539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685800" y="521208"/>
            <a:ext cx="10817352" cy="1033272"/>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8353554"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4519677"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685800" y="2368296"/>
            <a:ext cx="3149598" cy="3803904"/>
          </a:xfrm>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1780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6858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35623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643890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9315450" y="2368296"/>
            <a:ext cx="2190750" cy="3803904"/>
          </a:xfrm>
          <a:noFill/>
        </p:spPr>
        <p:txBody>
          <a:bodyPr/>
          <a:lstStyle>
            <a:lvl1pPr>
              <a:spcBef>
                <a:spcPts val="2000"/>
              </a:spcBef>
              <a:defRPr>
                <a:latin typeface="+mn-lt"/>
              </a:defRPr>
            </a:lvl1pPr>
            <a:lvl2pPr>
              <a:spcBef>
                <a:spcPts val="4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27556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44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426822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76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685800" y="1753820"/>
            <a:ext cx="5067299" cy="2215991"/>
          </a:xfrm>
        </p:spPr>
        <p:txBody>
          <a:bodyPr wrap="square" anchor="b">
            <a:spAutoFit/>
          </a:bodyP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685800" y="3996797"/>
            <a:ext cx="5067299" cy="306559"/>
          </a:xfrm>
        </p:spPr>
        <p:txBody>
          <a:bodyPr wrap="square">
            <a:spAutoFit/>
          </a:bodyPr>
          <a:lstStyle>
            <a:lvl1pPr marL="0" indent="0">
              <a:lnSpc>
                <a:spcPct val="83000"/>
              </a:lnSpc>
              <a:spcBef>
                <a:spcPts val="0"/>
              </a:spcBef>
              <a:spcAft>
                <a:spcPts val="0"/>
              </a:spcAft>
              <a:buNone/>
              <a:defRPr sz="2400" spc="-3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685800" y="4881127"/>
            <a:ext cx="5067298" cy="229935"/>
          </a:xfrm>
        </p:spPr>
        <p:txBody>
          <a:bodyPr wrap="square" anchor="t">
            <a:spAutoFit/>
          </a:bodyPr>
          <a:lstStyle>
            <a:lvl1pPr marL="0" indent="0" algn="l">
              <a:lnSpc>
                <a:spcPct val="83000"/>
              </a:lnSpc>
              <a:spcBef>
                <a:spcPts val="0"/>
              </a:spcBef>
              <a:spcAft>
                <a:spcPts val="600"/>
              </a:spcAft>
              <a:buNone/>
              <a:defRPr sz="18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userDrawn="1"/>
        </p:nvSpPr>
        <p:spPr bwMode="ltGray">
          <a:xfrm>
            <a:off x="1798855" y="-2873"/>
            <a:ext cx="10372824" cy="6860871"/>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userDrawn="1"/>
        </p:nvSpPr>
        <p:spPr>
          <a:xfrm flipH="1">
            <a:off x="2868049" y="1362015"/>
            <a:ext cx="9323951" cy="5495983"/>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8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userDrawn="1"/>
        </p:nvGrpSpPr>
        <p:grpSpPr bwMode="invGray">
          <a:xfrm>
            <a:off x="3218437" y="6332538"/>
            <a:ext cx="2523626" cy="540023"/>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userDrawn="1"/>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userDrawn="1"/>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userDrawn="1"/>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userDrawn="1"/>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userDrawn="1"/>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userDrawn="1"/>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userDrawn="1"/>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userDrawn="1"/>
        </p:nvSpPr>
        <p:spPr bwMode="black">
          <a:xfrm>
            <a:off x="10291095" y="1867160"/>
            <a:ext cx="161760" cy="16176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bwMode="black">
          <a:xfrm>
            <a:off x="7492006" y="5740400"/>
            <a:ext cx="4014194" cy="537553"/>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userDrawn="1"/>
        </p:nvSpPr>
        <p:spPr>
          <a:xfrm>
            <a:off x="10836946" y="87136"/>
            <a:ext cx="1338508" cy="181868"/>
          </a:xfrm>
          <a:prstGeom prst="rect">
            <a:avLst/>
          </a:prstGeom>
        </p:spPr>
        <p:txBody>
          <a:bodyPr wrap="none">
            <a:noAutofit/>
          </a:bodyPr>
          <a:lstStyle/>
          <a:p>
            <a:pPr lvl="0" algn="r"/>
            <a:r>
              <a:rPr lang="en-US" sz="700" b="0" i="0" kern="1200" spc="120" baseline="0" dirty="0">
                <a:solidFill>
                  <a:schemeClr val="bg1"/>
                </a:solidFill>
                <a:effectLst/>
                <a:latin typeface="+mn-lt"/>
                <a:ea typeface="+mn-ea"/>
                <a:cs typeface="+mn-cs"/>
              </a:rPr>
              <a:t>© 2019 SPLUNK INC.</a:t>
            </a:r>
            <a:endParaRPr lang="en-US" sz="700" spc="120" baseline="0" dirty="0">
              <a:solidFill>
                <a:schemeClr val="bg1"/>
              </a:solidFill>
            </a:endParaRPr>
          </a:p>
        </p:txBody>
      </p:sp>
    </p:spTree>
    <p:extLst>
      <p:ext uri="{BB962C8B-B14F-4D97-AF65-F5344CB8AC3E}">
        <p14:creationId xmlns:p14="http://schemas.microsoft.com/office/powerpoint/2010/main" val="2185868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685799" y="3342639"/>
            <a:ext cx="5067290"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6438890" y="3342639"/>
            <a:ext cx="5067308" cy="2834323"/>
          </a:xfrm>
        </p:spPr>
        <p:txBody>
          <a:bodyPr/>
          <a:lstStyle>
            <a:lvl1pPr>
              <a:defRPr sz="2000">
                <a:latin typeface="+mn-lt"/>
              </a:defRPr>
            </a:lvl1pPr>
            <a:lvl2pPr>
              <a:defRPr sz="1800">
                <a:latin typeface="+mn-lt"/>
              </a:defRPr>
            </a:lvl2pPr>
            <a:lvl3pPr>
              <a:defRPr sz="1400">
                <a:latin typeface="+mn-lt"/>
              </a:defRPr>
            </a:lvl3pPr>
            <a:lvl4pPr>
              <a:defRPr sz="18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685799"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6438890" y="2372155"/>
            <a:ext cx="5067289" cy="369332"/>
          </a:xfrm>
        </p:spPr>
        <p:txBody>
          <a:bodyPr anchor="ctr">
            <a:spAutoFit/>
          </a:bodyPr>
          <a:lstStyle>
            <a:lvl1pPr marL="0" indent="0" algn="l">
              <a:lnSpc>
                <a:spcPct val="80000"/>
              </a:lnSpc>
              <a:spcBef>
                <a:spcPts val="0"/>
              </a:spcBef>
              <a:spcAft>
                <a:spcPts val="0"/>
              </a:spcAft>
              <a:buNone/>
              <a:defRPr sz="3000" b="1" spc="-50" baseline="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userDrawn="1"/>
        </p:nvSpPr>
        <p:spPr bwMode="ltGray">
          <a:xfrm>
            <a:off x="685798" y="2952559"/>
            <a:ext cx="5067289" cy="73714"/>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userDrawn="1"/>
        </p:nvSpPr>
        <p:spPr bwMode="ltGray">
          <a:xfrm>
            <a:off x="6438889" y="2952559"/>
            <a:ext cx="5067289" cy="73714"/>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85000"/>
              </a:lnSpc>
            </a:pPr>
            <a:endParaRPr lang="en-US" kern="100" spc="-20"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685800" y="1592812"/>
            <a:ext cx="10820400" cy="280974"/>
          </a:xfrm>
        </p:spPr>
        <p:txBody>
          <a:bodyPr anchor="t">
            <a:spAutoFit/>
          </a:bodyPr>
          <a:lstStyle>
            <a:lvl1pPr marL="0" indent="0">
              <a:lnSpc>
                <a:spcPct val="83000"/>
              </a:lnSpc>
              <a:spcBef>
                <a:spcPts val="0"/>
              </a:spcBef>
              <a:spcAft>
                <a:spcPts val="0"/>
              </a:spcAft>
              <a:buNone/>
              <a:defRPr sz="2200" b="0" spc="-30"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63101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userDrawn="1"/>
        </p:nvSpPr>
        <p:spPr bwMode="ltGray">
          <a:xfrm>
            <a:off x="684061"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1031533"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1031533"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6430078"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8" name="Rectangle 7">
            <a:extLst>
              <a:ext uri="{FF2B5EF4-FFF2-40B4-BE49-F238E27FC236}">
                <a16:creationId xmlns:a16="http://schemas.microsoft.com/office/drawing/2014/main" id="{6BB7C1A5-840F-6A4B-82BA-EC3E89CFDEDF}"/>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01702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userDrawn="1"/>
        </p:nvSpPr>
        <p:spPr bwMode="ltGray">
          <a:xfrm>
            <a:off x="6438900" y="0"/>
            <a:ext cx="5067300" cy="617220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6786372" y="1722221"/>
            <a:ext cx="4372356" cy="3429744"/>
          </a:xfrm>
        </p:spPr>
        <p:txBody>
          <a:bodyPr/>
          <a:lstStyle>
            <a:lvl1pPr algn="ctr">
              <a:defRPr spc="-30"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6786372" y="812800"/>
            <a:ext cx="4372356" cy="561949"/>
          </a:xfrm>
        </p:spPr>
        <p:txBody>
          <a:bodyPr wrap="square" anchor="t">
            <a:spAutoFit/>
          </a:bodyPr>
          <a:lstStyle>
            <a:lvl1pPr marL="0" indent="0" algn="ctr">
              <a:lnSpc>
                <a:spcPct val="83000"/>
              </a:lnSpc>
              <a:spcBef>
                <a:spcPts val="0"/>
              </a:spcBef>
              <a:spcAft>
                <a:spcPts val="0"/>
              </a:spcAft>
              <a:buNone/>
              <a:defRPr sz="2200" b="1" spc="-50" baseline="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685801" y="812801"/>
            <a:ext cx="5067300"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7" name="Rectangle 6">
            <a:extLst>
              <a:ext uri="{FF2B5EF4-FFF2-40B4-BE49-F238E27FC236}">
                <a16:creationId xmlns:a16="http://schemas.microsoft.com/office/drawing/2014/main" id="{CCFCFD3A-5565-CE49-BA57-7BFCBACA1F31}"/>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68765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userDrawn="1"/>
        </p:nvSpPr>
        <p:spPr bwMode="ltGray">
          <a:xfrm>
            <a:off x="1854404" y="746452"/>
            <a:ext cx="1660956" cy="2107434"/>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userDrawn="1"/>
        </p:nvSpPr>
        <p:spPr bwMode="ltGray">
          <a:xfrm>
            <a:off x="3008789" y="4152900"/>
            <a:ext cx="883602" cy="8836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userDrawn="1"/>
        </p:nvSpPr>
        <p:spPr bwMode="ltGray">
          <a:xfrm flipH="1">
            <a:off x="-2" y="3124199"/>
            <a:ext cx="1910040" cy="2289411"/>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userDrawn="1"/>
        </p:nvPicPr>
        <p:blipFill rotWithShape="1">
          <a:blip r:embed="rId4"/>
          <a:srcRect l="25452"/>
          <a:stretch/>
        </p:blipFill>
        <p:spPr bwMode="ltGray">
          <a:xfrm>
            <a:off x="-1" y="0"/>
            <a:ext cx="4260413" cy="68580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15002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userDrawn="1"/>
        </p:nvSpPr>
        <p:spPr bwMode="ltGray">
          <a:xfrm>
            <a:off x="0"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userDrawn="1"/>
        </p:nvSpPr>
        <p:spPr bwMode="ltGray">
          <a:xfrm>
            <a:off x="0"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userDrawn="1"/>
        </p:nvGrpSpPr>
        <p:grpSpPr bwMode="ltGray">
          <a:xfrm flipV="1">
            <a:off x="-10160" y="1888067"/>
            <a:ext cx="142404" cy="199132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userDrawn="1"/>
        </p:nvSpPr>
        <p:spPr bwMode="ltGray">
          <a:xfrm>
            <a:off x="0" y="4921250"/>
            <a:ext cx="1936750" cy="1936750"/>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userDrawn="1"/>
        </p:nvSpPr>
        <p:spPr bwMode="ltGray">
          <a:xfrm>
            <a:off x="837966" y="1148126"/>
            <a:ext cx="4760620" cy="5709874"/>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6436552" y="812801"/>
            <a:ext cx="5060825"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3990"/>
          <a:stretch/>
        </p:blipFill>
        <p:spPr>
          <a:xfrm>
            <a:off x="683452" y="812801"/>
            <a:ext cx="5069648" cy="60451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942976" y="1287998"/>
            <a:ext cx="4549774" cy="55700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205565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521200" y="812801"/>
            <a:ext cx="6976177"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6000" b="1" spc="-150" baseline="0">
                <a:latin typeface="+mj-lt"/>
              </a:defRPr>
            </a:lvl1pPr>
            <a:lvl2pPr marL="0" indent="0">
              <a:lnSpc>
                <a:spcPct val="83000"/>
              </a:lnSpc>
              <a:spcBef>
                <a:spcPts val="300"/>
              </a:spcBef>
              <a:spcAft>
                <a:spcPts val="3000"/>
              </a:spcAft>
              <a:buFont typeface="Arial" panose="020B0604020202020204" pitchFamily="34" charset="0"/>
              <a:buChar char="​"/>
              <a:defRPr sz="30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mj-lt"/>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userDrawn="1"/>
        </p:nvSpPr>
        <p:spPr bwMode="ltGray">
          <a:xfrm>
            <a:off x="0" y="1668780"/>
            <a:ext cx="5189220" cy="518922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userDrawn="1"/>
        </p:nvSpPr>
        <p:spPr bwMode="ltGray">
          <a:xfrm>
            <a:off x="-1" y="4205127"/>
            <a:ext cx="2652873" cy="265287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userDrawn="1"/>
        </p:nvSpPr>
        <p:spPr bwMode="ltGray">
          <a:xfrm flipH="1">
            <a:off x="0" y="461948"/>
            <a:ext cx="4851528" cy="4851528"/>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userDrawn="1"/>
        </p:nvGrpSpPr>
        <p:grpSpPr bwMode="ltGray">
          <a:xfrm flipV="1">
            <a:off x="-10160" y="1941232"/>
            <a:ext cx="200660" cy="2805948"/>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userDrawn="1"/>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userDrawn="1"/>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userDrawn="1"/>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userDrawn="1"/>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userDrawn="1"/>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userDrawn="1"/>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userDrawn="1"/>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userDrawn="1"/>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userDrawn="1"/>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userDrawn="1"/>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userDrawn="1"/>
        </p:nvSpPr>
        <p:spPr bwMode="ltGray">
          <a:xfrm>
            <a:off x="937259" y="5892596"/>
            <a:ext cx="2689861" cy="420338"/>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userDrawn="1"/>
        </p:nvGrpSpPr>
        <p:grpSpPr>
          <a:xfrm>
            <a:off x="914398" y="670560"/>
            <a:ext cx="2692402" cy="54864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userDrawn="1"/>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00" cap="none" spc="20"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1104103" y="1376869"/>
            <a:ext cx="2316959" cy="4109531"/>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userDrawn="1"/>
        </p:nvSpPr>
        <p:spPr>
          <a:xfrm>
            <a:off x="10848521" y="7556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64876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userDrawn="1">
            <p:ph idx="13"/>
          </p:nvPr>
        </p:nvSpPr>
        <p:spPr>
          <a:xfrm>
            <a:off x="685799" y="812801"/>
            <a:ext cx="3149601" cy="536416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200" b="1" spc="-150" baseline="0">
                <a:latin typeface="+mj-lt"/>
              </a:defRPr>
            </a:lvl1pPr>
            <a:lvl2pPr marL="0" indent="0">
              <a:lnSpc>
                <a:spcPct val="83000"/>
              </a:lnSpc>
              <a:spcBef>
                <a:spcPts val="300"/>
              </a:spcBef>
              <a:spcAft>
                <a:spcPts val="3000"/>
              </a:spcAft>
              <a:buFont typeface="Arial" panose="020B0604020202020204" pitchFamily="34" charset="0"/>
              <a:buChar char="​"/>
              <a:defRPr sz="2200" spc="-30" baseline="0">
                <a:solidFill>
                  <a:schemeClr val="accent1"/>
                </a:solidFill>
                <a:latin typeface="+mn-lt"/>
              </a:defRPr>
            </a:lvl2pPr>
            <a:lvl3pPr marL="0" indent="0">
              <a:lnSpc>
                <a:spcPct val="120000"/>
              </a:lnSpc>
              <a:spcBef>
                <a:spcPts val="1200"/>
              </a:spcBef>
              <a:spcAft>
                <a:spcPts val="200"/>
              </a:spcAft>
              <a:buFont typeface="Arial" panose="020B0604020202020204" pitchFamily="34" charset="0"/>
              <a:buChar char="​"/>
              <a:defRPr sz="1800" kern="100" spc="-30" baseline="0">
                <a:solidFill>
                  <a:schemeClr val="tx1"/>
                </a:solidFill>
                <a:latin typeface="+mn-lt"/>
              </a:defRPr>
            </a:lvl3pPr>
            <a:lvl4pPr marL="173038" indent="-173038">
              <a:lnSpc>
                <a:spcPct val="90000"/>
              </a:lnSpc>
              <a:spcBef>
                <a:spcPts val="400"/>
              </a:spcBef>
              <a:spcAft>
                <a:spcPts val="400"/>
              </a:spcAft>
              <a:buClr>
                <a:schemeClr val="accent1"/>
              </a:buClr>
              <a:buFont typeface="Arial" panose="020B0604020202020204" pitchFamily="34" charset="0"/>
              <a:buChar char="•"/>
              <a:defRPr sz="1400" b="0" kern="100" spc="-30" baseline="0">
                <a:solidFill>
                  <a:schemeClr val="tx1"/>
                </a:solidFill>
                <a:latin typeface="+mn-lt"/>
              </a:defRPr>
            </a:lvl4pPr>
            <a:lvl5pPr marL="342900" indent="-169863">
              <a:lnSpc>
                <a:spcPct val="85000"/>
              </a:lnSpc>
              <a:spcBef>
                <a:spcPts val="200"/>
              </a:spcBef>
              <a:spcAft>
                <a:spcPts val="200"/>
              </a:spcAft>
              <a:buFont typeface="Arial" panose="020B0604020202020204" pitchFamily="34" charset="0"/>
              <a:buChar char="–"/>
              <a:defRPr sz="1200" kern="100" spc="-30" baseline="0">
                <a:solidFill>
                  <a:schemeClr val="tx1"/>
                </a:solidFill>
                <a:latin typeface="+mn-lt"/>
              </a:defRPr>
            </a:lvl5pPr>
            <a:lvl6pPr marL="0" indent="0">
              <a:lnSpc>
                <a:spcPct val="90000"/>
              </a:lnSpc>
              <a:spcBef>
                <a:spcPts val="1200"/>
              </a:spcBef>
              <a:spcAft>
                <a:spcPts val="0"/>
              </a:spcAft>
              <a:buFont typeface="Arial" panose="020B0604020202020204" pitchFamily="34" charset="0"/>
              <a:buChar char="​"/>
              <a:defRPr sz="2000" b="1" kern="100" spc="-50" baseline="0">
                <a:solidFill>
                  <a:schemeClr val="tx1"/>
                </a:solidFill>
                <a:latin typeface="Arial" panose="020B0604020202020204" pitchFamily="34" charset="0"/>
              </a:defRPr>
            </a:lvl6pPr>
            <a:lvl7pPr marL="0" indent="0">
              <a:lnSpc>
                <a:spcPct val="90000"/>
              </a:lnSpc>
              <a:spcBef>
                <a:spcPts val="0"/>
              </a:spcBef>
              <a:spcAft>
                <a:spcPts val="400"/>
              </a:spcAft>
              <a:buFont typeface="Arial" panose="020B0604020202020204" pitchFamily="34" charset="0"/>
              <a:buChar char="​"/>
              <a:defRPr sz="1400" kern="100" spc="-30" baseline="0">
                <a:solidFill>
                  <a:schemeClr val="accent1"/>
                </a:solidFill>
                <a:latin typeface="+mn-lt"/>
              </a:defRPr>
            </a:lvl7pPr>
            <a:lvl8pPr marL="0" indent="0">
              <a:lnSpc>
                <a:spcPct val="120000"/>
              </a:lnSpc>
              <a:spcBef>
                <a:spcPts val="400"/>
              </a:spcBef>
              <a:spcAft>
                <a:spcPts val="400"/>
              </a:spcAft>
              <a:buFont typeface="Arial" panose="020B0604020202020204" pitchFamily="34" charset="0"/>
              <a:buChar char="​"/>
              <a:defRPr sz="1400" kern="100" spc="-30" baseline="0">
                <a:solidFill>
                  <a:schemeClr val="tx1"/>
                </a:solidFill>
                <a:latin typeface="+mn-lt"/>
              </a:defRPr>
            </a:lvl8pPr>
            <a:lvl9pPr marL="114300" indent="-114300">
              <a:lnSpc>
                <a:spcPct val="80000"/>
              </a:lnSpc>
              <a:spcBef>
                <a:spcPts val="600"/>
              </a:spcBef>
              <a:spcAft>
                <a:spcPts val="0"/>
              </a:spcAft>
              <a:buClr>
                <a:schemeClr val="accent4"/>
              </a:buClr>
              <a:buFont typeface="Arial" panose="020B0604020202020204" pitchFamily="34" charset="0"/>
              <a:buChar char="•"/>
              <a:defRPr sz="1200" b="0" kern="100" spc="-30"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userDrawn="1"/>
        </p:nvSpPr>
        <p:spPr bwMode="ltGray">
          <a:xfrm flipH="1">
            <a:off x="5333726" y="0"/>
            <a:ext cx="6858000" cy="68580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userDrawn="1"/>
        </p:nvSpPr>
        <p:spPr bwMode="ltGray">
          <a:xfrm flipH="1">
            <a:off x="4556226" y="0"/>
            <a:ext cx="7635500" cy="68580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userDrawn="1"/>
        </p:nvSpPr>
        <p:spPr bwMode="ltGray">
          <a:xfrm flipH="1">
            <a:off x="7871186" y="2537461"/>
            <a:ext cx="4320540" cy="4320540"/>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userDrawn="1"/>
        </p:nvSpPr>
        <p:spPr bwMode="ltGray">
          <a:xfrm>
            <a:off x="4795520" y="1064416"/>
            <a:ext cx="6558280" cy="4139133"/>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userDrawn="1"/>
        </p:nvSpPr>
        <p:spPr bwMode="ltGray">
          <a:xfrm>
            <a:off x="3835400" y="5455434"/>
            <a:ext cx="8468360" cy="420338"/>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4842933" y="1118183"/>
            <a:ext cx="6453717" cy="4036059"/>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userDrawn="1"/>
        </p:nvGrpSpPr>
        <p:grpSpPr bwMode="ltGray">
          <a:xfrm flipH="1">
            <a:off x="12059482" y="1888067"/>
            <a:ext cx="142404" cy="1871133"/>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userDrawn="1"/>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userDrawn="1"/>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userDrawn="1"/>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userDrawn="1"/>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userDrawn="1"/>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userDrawn="1"/>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userDrawn="1"/>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userDrawn="1"/>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userDrawn="1"/>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userDrawn="1"/>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68417" y="6398745"/>
            <a:ext cx="1737783" cy="232711"/>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311"/>
          <a:stretch/>
        </p:blipFill>
        <p:spPr>
          <a:xfrm>
            <a:off x="3835400" y="716597"/>
            <a:ext cx="8356326" cy="5077585"/>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userDrawn="1"/>
        </p:nvSpPr>
        <p:spPr>
          <a:xfrm>
            <a:off x="28121" y="6619881"/>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08762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image" Target="../media/image2.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image" Target="../media/image1.jp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theme" Target="../theme/theme2.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image" Target="../media/image3.svg"/><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image" Target="../media/image2.png"/><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image" Target="../media/image1.jp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theme" Target="../theme/theme3.xml"/><Relationship Id="rId8" Type="http://schemas.openxmlformats.org/officeDocument/2006/relationships/slideLayout" Target="../slideLayouts/slideLayout90.xml"/><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image" Target="../media/image3.svg"/><Relationship Id="rId20" Type="http://schemas.openxmlformats.org/officeDocument/2006/relationships/slideLayout" Target="../slideLayouts/slideLayout102.xml"/><Relationship Id="rId41" Type="http://schemas.openxmlformats.org/officeDocument/2006/relationships/slideLayout" Target="../slideLayouts/slideLayout1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image" Target="../media/image3.svg"/><Relationship Id="rId7" Type="http://schemas.openxmlformats.org/officeDocument/2006/relationships/slideLayout" Target="../slideLayouts/slideLayout13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image" Target="../media/image20.jpeg"/><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theme" Target="../theme/theme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8" Type="http://schemas.openxmlformats.org/officeDocument/2006/relationships/slideLayout" Target="../slideLayouts/slideLayout132.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image" Target="../media/image2.png"/><Relationship Id="rId20" Type="http://schemas.openxmlformats.org/officeDocument/2006/relationships/slideLayout" Target="../slideLayouts/slideLayout144.xml"/><Relationship Id="rId41"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2"/>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3">
            <a:extLst>
              <a:ext uri="{96DAC541-7B7A-43D3-8B79-37D633B846F1}">
                <asvg:svgBlip xmlns:asvg="http://schemas.microsoft.com/office/drawing/2016/SVG/main" r:embed="rId44"/>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425110134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4" r:id="rId12"/>
    <p:sldLayoutId id="2147483673" r:id="rId13"/>
    <p:sldLayoutId id="2147483677" r:id="rId14"/>
    <p:sldLayoutId id="2147483678" r:id="rId15"/>
    <p:sldLayoutId id="2147483679" r:id="rId16"/>
    <p:sldLayoutId id="2147483680" r:id="rId17"/>
    <p:sldLayoutId id="2147483703" r:id="rId18"/>
    <p:sldLayoutId id="2147483683" r:id="rId19"/>
    <p:sldLayoutId id="2147483685" r:id="rId20"/>
    <p:sldLayoutId id="2147483686" r:id="rId21"/>
    <p:sldLayoutId id="2147483681" r:id="rId22"/>
    <p:sldLayoutId id="2147483687" r:id="rId23"/>
    <p:sldLayoutId id="2147483688" r:id="rId24"/>
    <p:sldLayoutId id="2147483689" r:id="rId25"/>
    <p:sldLayoutId id="2147483690" r:id="rId26"/>
    <p:sldLayoutId id="2147483706" r:id="rId27"/>
    <p:sldLayoutId id="2147483691" r:id="rId28"/>
    <p:sldLayoutId id="2147483697" r:id="rId29"/>
    <p:sldLayoutId id="2147483698" r:id="rId30"/>
    <p:sldLayoutId id="2147483699" r:id="rId31"/>
    <p:sldLayoutId id="2147483700" r:id="rId32"/>
    <p:sldLayoutId id="2147483701" r:id="rId33"/>
    <p:sldLayoutId id="2147483702" r:id="rId34"/>
    <p:sldLayoutId id="2147483704" r:id="rId35"/>
    <p:sldLayoutId id="2147483660" r:id="rId36"/>
    <p:sldLayoutId id="2147483661" r:id="rId37"/>
    <p:sldLayoutId id="2147483705" r:id="rId38"/>
    <p:sldLayoutId id="2147483692" r:id="rId39"/>
    <p:sldLayoutId id="2147483693"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userDrawn="1">
          <p15:clr>
            <a:srgbClr val="F26B43"/>
          </p15:clr>
        </p15:guide>
        <p15:guide id="4" orient="horz" pos="912" userDrawn="1">
          <p15:clr>
            <a:srgbClr val="F26B43"/>
          </p15:clr>
        </p15:guide>
        <p15:guide id="5" orient="horz" pos="504" userDrawn="1">
          <p15:clr>
            <a:srgbClr val="F26B43"/>
          </p15:clr>
        </p15:guide>
        <p15:guide id="6" orient="horz" pos="144" userDrawn="1">
          <p15:clr>
            <a:srgbClr val="F26B43"/>
          </p15:clr>
        </p15:guide>
        <p15:guide id="7" orient="horz" userDrawn="1">
          <p15:clr>
            <a:srgbClr val="F26B43"/>
          </p15:clr>
        </p15:guide>
        <p15:guide id="8" orient="horz" pos="3888" userDrawn="1">
          <p15:clr>
            <a:srgbClr val="F26B43"/>
          </p15:clr>
        </p15:guide>
        <p15:guide id="9" orient="horz" pos="4320" userDrawn="1">
          <p15:clr>
            <a:srgbClr val="F26B43"/>
          </p15:clr>
        </p15:guide>
        <p15:guide id="10" pos="3624" userDrawn="1">
          <p15:clr>
            <a:srgbClr val="F26B43"/>
          </p15:clr>
        </p15:guide>
        <p15:guide id="11" pos="2232" userDrawn="1">
          <p15:clr>
            <a:srgbClr val="F26B43"/>
          </p15:clr>
        </p15:guide>
        <p15:guide id="12" pos="1800" userDrawn="1">
          <p15:clr>
            <a:srgbClr val="F26B43"/>
          </p15:clr>
        </p15:guide>
        <p15:guide id="13" pos="432" userDrawn="1">
          <p15:clr>
            <a:srgbClr val="F26B43"/>
          </p15:clr>
        </p15:guide>
        <p15:guide id="14" userDrawn="1">
          <p15:clr>
            <a:srgbClr val="F26B43"/>
          </p15:clr>
        </p15:guide>
        <p15:guide id="15" pos="4056" userDrawn="1">
          <p15:clr>
            <a:srgbClr val="F26B43"/>
          </p15:clr>
        </p15:guide>
        <p15:guide id="16" pos="5448" userDrawn="1">
          <p15:clr>
            <a:srgbClr val="F26B43"/>
          </p15:clr>
        </p15:guide>
        <p15:guide id="17" pos="5856" userDrawn="1">
          <p15:clr>
            <a:srgbClr val="F26B43"/>
          </p15:clr>
        </p15:guide>
        <p15:guide id="18" pos="7248" userDrawn="1">
          <p15:clr>
            <a:srgbClr val="F26B43"/>
          </p15:clr>
        </p15:guide>
        <p15:guide id="19" pos="7680" userDrawn="1">
          <p15:clr>
            <a:srgbClr val="F26B43"/>
          </p15:clr>
        </p15:guide>
        <p15:guide id="20" orient="horz" pos="14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4"/>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158377527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4"/>
          <a:srcRect b="96667"/>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304077600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userDrawn="1"/>
        </p:nvPicPr>
        <p:blipFill rotWithShape="1">
          <a:blip r:embed="rId45" cstate="email">
            <a:extLst>
              <a:ext uri="{28A0092B-C50C-407E-A947-70E740481C1C}">
                <a14:useLocalDpi xmlns:a14="http://schemas.microsoft.com/office/drawing/2010/main"/>
              </a:ext>
            </a:extLst>
          </a:blip>
          <a:srcRect/>
          <a:stretch/>
        </p:blipFill>
        <p:spPr bwMode="hidden">
          <a:xfrm>
            <a:off x="0" y="0"/>
            <a:ext cx="12192000" cy="22860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685800" y="521208"/>
            <a:ext cx="10817352" cy="1033272"/>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685800" y="2368296"/>
            <a:ext cx="10817352" cy="38039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userDrawn="1"/>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9768417" y="6398745"/>
            <a:ext cx="1737783" cy="232711"/>
          </a:xfrm>
          <a:prstGeom prst="rect">
            <a:avLst/>
          </a:prstGeom>
        </p:spPr>
      </p:pic>
      <p:sp>
        <p:nvSpPr>
          <p:cNvPr id="4" name="Rectangle 3">
            <a:extLst>
              <a:ext uri="{FF2B5EF4-FFF2-40B4-BE49-F238E27FC236}">
                <a16:creationId xmlns:a16="http://schemas.microsoft.com/office/drawing/2014/main" id="{DE970148-6DB0-2141-AD4E-EC29C9A40892}"/>
              </a:ext>
            </a:extLst>
          </p:cNvPr>
          <p:cNvSpPr/>
          <p:nvPr userDrawn="1"/>
        </p:nvSpPr>
        <p:spPr>
          <a:xfrm>
            <a:off x="10863754" y="267363"/>
            <a:ext cx="1338508" cy="181868"/>
          </a:xfrm>
          <a:prstGeom prst="rect">
            <a:avLst/>
          </a:prstGeom>
        </p:spPr>
        <p:txBody>
          <a:bodyPr wrap="none">
            <a:noAutofit/>
          </a:bodyPr>
          <a:lstStyle/>
          <a:p>
            <a:pPr lvl="0" algn="r"/>
            <a:r>
              <a:rPr lang="en-US" sz="700" b="0" i="0" kern="1200" spc="120" baseline="0" dirty="0">
                <a:solidFill>
                  <a:schemeClr val="tx2"/>
                </a:solidFill>
                <a:effectLst/>
                <a:latin typeface="+mn-lt"/>
                <a:ea typeface="+mn-ea"/>
                <a:cs typeface="+mn-cs"/>
              </a:rPr>
              <a:t>© 2019 SPLUNK INC.</a:t>
            </a:r>
            <a:endParaRPr lang="en-US" sz="700" spc="120" baseline="0" dirty="0">
              <a:solidFill>
                <a:schemeClr val="tx2"/>
              </a:solidFill>
            </a:endParaRPr>
          </a:p>
        </p:txBody>
      </p:sp>
    </p:spTree>
    <p:extLst>
      <p:ext uri="{BB962C8B-B14F-4D97-AF65-F5344CB8AC3E}">
        <p14:creationId xmlns:p14="http://schemas.microsoft.com/office/powerpoint/2010/main" val="536401108"/>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 id="2147483932" r:id="rId38"/>
    <p:sldLayoutId id="2147483933" r:id="rId39"/>
    <p:sldLayoutId id="2147483934" r:id="rId40"/>
    <p:sldLayoutId id="2147483935" r:id="rId41"/>
    <p:sldLayoutId id="2147483937" r:id="rId42"/>
    <p:sldLayoutId id="2147483938"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200" b="1" kern="100" spc="-150" baseline="0">
          <a:solidFill>
            <a:schemeClr val="tx1"/>
          </a:solidFill>
          <a:latin typeface="+mj-lt"/>
          <a:ea typeface="+mj-ea"/>
          <a:cs typeface="+mj-cs"/>
        </a:defRPr>
      </a:lvl1pPr>
    </p:titleStyle>
    <p:bodyStyle>
      <a:lvl1pPr marL="0" indent="0" algn="l" defTabSz="914400" rtl="0" eaLnBrk="1" latinLnBrk="0" hangingPunct="1">
        <a:lnSpc>
          <a:spcPct val="95000"/>
        </a:lnSpc>
        <a:spcBef>
          <a:spcPts val="1200"/>
        </a:spcBef>
        <a:spcAft>
          <a:spcPts val="200"/>
        </a:spcAft>
        <a:buFont typeface="Arial" panose="020B0604020202020204" pitchFamily="34" charset="0"/>
        <a:buChar char="​"/>
        <a:defRPr sz="2200" kern="100" spc="-30" baseline="0">
          <a:solidFill>
            <a:schemeClr val="tx1"/>
          </a:solidFill>
          <a:latin typeface="+mn-lt"/>
          <a:ea typeface="+mn-ea"/>
          <a:cs typeface="+mn-cs"/>
        </a:defRPr>
      </a:lvl1pPr>
      <a:lvl2pPr marL="171450" indent="-171450"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1800" kern="100" spc="-30" baseline="0">
          <a:solidFill>
            <a:schemeClr val="tx1"/>
          </a:solidFill>
          <a:latin typeface="+mn-lt"/>
          <a:ea typeface="+mn-ea"/>
          <a:cs typeface="+mn-cs"/>
        </a:defRPr>
      </a:lvl2pPr>
      <a:lvl3pPr marL="342900" indent="-171450" algn="l" defTabSz="914400" rtl="0" eaLnBrk="1" latinLnBrk="0" hangingPunct="1">
        <a:lnSpc>
          <a:spcPct val="85000"/>
        </a:lnSpc>
        <a:spcBef>
          <a:spcPts val="200"/>
        </a:spcBef>
        <a:spcAft>
          <a:spcPts val="200"/>
        </a:spcAft>
        <a:buFont typeface="Arial" panose="020B0604020202020204" pitchFamily="34" charset="0"/>
        <a:buChar char="–"/>
        <a:defRPr sz="1400" kern="100" spc="-3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b="1" kern="100" spc="-50" baseline="0">
          <a:solidFill>
            <a:schemeClr val="tx1"/>
          </a:solidFill>
          <a:latin typeface="+mn-lt"/>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400" kern="100" spc="-3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30" baseline="0">
          <a:solidFill>
            <a:schemeClr val="tx1"/>
          </a:solidFill>
          <a:latin typeface="+mn-lt"/>
          <a:ea typeface="+mn-ea"/>
          <a:cs typeface="+mn-cs"/>
        </a:defRPr>
      </a:lvl6pPr>
      <a:lvl7pPr marL="114300" indent="-114300" algn="l" defTabSz="914400" rtl="0" eaLnBrk="1" latinLnBrk="0" hangingPunct="1">
        <a:lnSpc>
          <a:spcPct val="85000"/>
        </a:lnSpc>
        <a:spcBef>
          <a:spcPts val="600"/>
        </a:spcBef>
        <a:spcAft>
          <a:spcPts val="200"/>
        </a:spcAft>
        <a:buClr>
          <a:schemeClr val="accent4"/>
        </a:buClr>
        <a:buFont typeface="Arial" panose="020B0604020202020204" pitchFamily="34" charset="0"/>
        <a:buChar char="•"/>
        <a:defRPr sz="1200" kern="100" spc="-30" baseline="0">
          <a:solidFill>
            <a:schemeClr val="tx1"/>
          </a:solidFill>
          <a:latin typeface="+mn-lt"/>
          <a:ea typeface="+mn-ea"/>
          <a:cs typeface="+mn-cs"/>
        </a:defRPr>
      </a:lvl7pPr>
      <a:lvl8pPr marL="115888" indent="-115888" algn="l" defTabSz="914400" rtl="0" eaLnBrk="1" latinLnBrk="0" hangingPunct="1">
        <a:lnSpc>
          <a:spcPct val="100000"/>
        </a:lnSpc>
        <a:spcBef>
          <a:spcPts val="1200"/>
        </a:spcBef>
        <a:buFont typeface="Arial" panose="020B0604020202020204" pitchFamily="34" charset="0"/>
        <a:buChar char="“"/>
        <a:defRPr sz="2200" kern="100" spc="-30" baseline="0">
          <a:solidFill>
            <a:schemeClr val="tx1"/>
          </a:solidFill>
          <a:latin typeface="+mn-lt"/>
          <a:ea typeface="+mn-ea"/>
          <a:cs typeface="+mn-cs"/>
        </a:defRPr>
      </a:lvl8pPr>
      <a:lvl9pPr marL="114300" indent="-114300" algn="l" defTabSz="914400" rtl="0" eaLnBrk="1" latinLnBrk="0" hangingPunct="1">
        <a:lnSpc>
          <a:spcPct val="85000"/>
        </a:lnSpc>
        <a:spcBef>
          <a:spcPts val="600"/>
        </a:spcBef>
        <a:spcAft>
          <a:spcPts val="1200"/>
        </a:spcAft>
        <a:buFont typeface="Arial" panose="020B0604020202020204" pitchFamily="34" charset="0"/>
        <a:buChar char="​"/>
        <a:defRPr sz="1400" b="1" kern="100" spc="-50" baseline="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6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66.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90.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1587A1-6E1F-4850-AA14-411436666A48}"/>
              </a:ext>
            </a:extLst>
          </p:cNvPr>
          <p:cNvSpPr>
            <a:spLocks noGrp="1"/>
          </p:cNvSpPr>
          <p:nvPr>
            <p:ph type="ctrTitle"/>
          </p:nvPr>
        </p:nvSpPr>
        <p:spPr/>
        <p:txBody>
          <a:bodyPr/>
          <a:lstStyle/>
          <a:p>
            <a:r>
              <a:rPr lang="en-US" dirty="0"/>
              <a:t>Splunk for </a:t>
            </a:r>
            <a:r>
              <a:rPr lang="en-US" dirty="0" err="1"/>
              <a:t>AIOps</a:t>
            </a:r>
            <a:endParaRPr lang="en-US" dirty="0"/>
          </a:p>
        </p:txBody>
      </p:sp>
      <p:sp>
        <p:nvSpPr>
          <p:cNvPr id="7" name="Text Placeholder 6">
            <a:extLst>
              <a:ext uri="{FF2B5EF4-FFF2-40B4-BE49-F238E27FC236}">
                <a16:creationId xmlns:a16="http://schemas.microsoft.com/office/drawing/2014/main" id="{B70B623E-F20D-40D1-8EE4-3D309E900082}"/>
              </a:ext>
            </a:extLst>
          </p:cNvPr>
          <p:cNvSpPr>
            <a:spLocks noGrp="1"/>
          </p:cNvSpPr>
          <p:nvPr>
            <p:ph type="body" idx="14"/>
          </p:nvPr>
        </p:nvSpPr>
        <p:spPr>
          <a:xfrm>
            <a:off x="3562350" y="4359925"/>
            <a:ext cx="7943850" cy="285271"/>
          </a:xfrm>
        </p:spPr>
        <p:txBody>
          <a:bodyPr/>
          <a:lstStyle/>
          <a:p>
            <a:endParaRPr lang="en-US" dirty="0"/>
          </a:p>
        </p:txBody>
      </p:sp>
      <p:sp>
        <p:nvSpPr>
          <p:cNvPr id="17" name="Text Placeholder 16">
            <a:extLst>
              <a:ext uri="{FF2B5EF4-FFF2-40B4-BE49-F238E27FC236}">
                <a16:creationId xmlns:a16="http://schemas.microsoft.com/office/drawing/2014/main" id="{63B48D84-5D5E-4C2E-BC70-22632B83EB4C}"/>
              </a:ext>
            </a:extLst>
          </p:cNvPr>
          <p:cNvSpPr>
            <a:spLocks noGrp="1"/>
          </p:cNvSpPr>
          <p:nvPr>
            <p:ph type="body" idx="15"/>
          </p:nvPr>
        </p:nvSpPr>
        <p:spPr>
          <a:xfrm>
            <a:off x="3562350" y="4750541"/>
            <a:ext cx="7943850" cy="233397"/>
          </a:xfrm>
        </p:spPr>
        <p:txBody>
          <a:bodyPr/>
          <a:lstStyle/>
          <a:p>
            <a:r>
              <a:rPr lang="en-US" dirty="0"/>
              <a:t>June 2020</a:t>
            </a:r>
          </a:p>
        </p:txBody>
      </p:sp>
    </p:spTree>
    <p:extLst>
      <p:ext uri="{BB962C8B-B14F-4D97-AF65-F5344CB8AC3E}">
        <p14:creationId xmlns:p14="http://schemas.microsoft.com/office/powerpoint/2010/main" val="2836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3"/>
          <p:cNvPicPr preferRelativeResize="0"/>
          <p:nvPr/>
        </p:nvPicPr>
        <p:blipFill rotWithShape="1">
          <a:blip r:embed="rId3">
            <a:alphaModFix/>
          </a:blip>
          <a:srcRect/>
          <a:stretch/>
        </p:blipFill>
        <p:spPr>
          <a:xfrm>
            <a:off x="1065519" y="1589383"/>
            <a:ext cx="9733109" cy="725487"/>
          </a:xfrm>
          <a:prstGeom prst="rect">
            <a:avLst/>
          </a:prstGeom>
          <a:noFill/>
          <a:ln>
            <a:noFill/>
          </a:ln>
        </p:spPr>
      </p:pic>
      <p:sp>
        <p:nvSpPr>
          <p:cNvPr id="1043" name="Google Shape;1043;p3"/>
          <p:cNvSpPr/>
          <p:nvPr/>
        </p:nvSpPr>
        <p:spPr>
          <a:xfrm>
            <a:off x="1286551" y="2082617"/>
            <a:ext cx="9292800" cy="4324500"/>
          </a:xfrm>
          <a:prstGeom prst="rect">
            <a:avLst/>
          </a:prstGeom>
          <a:solidFill>
            <a:srgbClr val="595959"/>
          </a:solidFill>
          <a:ln>
            <a:noFill/>
          </a:ln>
        </p:spPr>
        <p:txBody>
          <a:bodyPr spcFirstLastPara="1" wrap="square" lIns="45700" tIns="45700" rIns="45700" bIns="45700" anchor="ctr" anchorCtr="0">
            <a:noAutofit/>
          </a:bodyPr>
          <a:lstStyle/>
          <a:p>
            <a:pPr algn="ctr"/>
            <a:endParaRPr sz="2200">
              <a:solidFill>
                <a:srgbClr val="FFFFFF"/>
              </a:solidFill>
              <a:latin typeface="Arial"/>
              <a:ea typeface="Arial"/>
              <a:cs typeface="Arial"/>
              <a:sym typeface="Arial"/>
            </a:endParaRPr>
          </a:p>
        </p:txBody>
      </p:sp>
      <p:sp>
        <p:nvSpPr>
          <p:cNvPr id="1044" name="Google Shape;1044;p3"/>
          <p:cNvSpPr txBox="1"/>
          <p:nvPr/>
        </p:nvSpPr>
        <p:spPr>
          <a:xfrm>
            <a:off x="6280000" y="4589691"/>
            <a:ext cx="4171200" cy="837900"/>
          </a:xfrm>
          <a:prstGeom prst="rect">
            <a:avLst/>
          </a:prstGeom>
          <a:solidFill>
            <a:srgbClr val="F99D1C"/>
          </a:solidFill>
          <a:ln w="12700" cap="flat" cmpd="sng">
            <a:solidFill>
              <a:srgbClr val="E69138"/>
            </a:solidFill>
            <a:prstDash val="solid"/>
            <a:miter lim="400000"/>
            <a:headEnd type="none" w="sm" len="sm"/>
            <a:tailEnd type="none" w="sm" len="sm"/>
          </a:ln>
        </p:spPr>
        <p:txBody>
          <a:bodyPr spcFirstLastPara="1" wrap="square" lIns="45700" tIns="45700" rIns="45700" bIns="45700" anchor="t" anchorCtr="0">
            <a:noAutofit/>
          </a:bodyPr>
          <a:lstStyle/>
          <a:p>
            <a:pPr algn="ctr"/>
            <a:endParaRPr sz="1400">
              <a:solidFill>
                <a:schemeClr val="accent1"/>
              </a:solidFill>
              <a:latin typeface="Libre Franklin"/>
              <a:ea typeface="Libre Franklin"/>
              <a:cs typeface="Libre Franklin"/>
              <a:sym typeface="Libre Franklin"/>
            </a:endParaRPr>
          </a:p>
        </p:txBody>
      </p:sp>
      <p:sp>
        <p:nvSpPr>
          <p:cNvPr id="1045" name="Google Shape;1045;p3"/>
          <p:cNvSpPr txBox="1"/>
          <p:nvPr/>
        </p:nvSpPr>
        <p:spPr>
          <a:xfrm>
            <a:off x="8976364" y="1863199"/>
            <a:ext cx="1449000" cy="158100"/>
          </a:xfrm>
          <a:prstGeom prst="rect">
            <a:avLst/>
          </a:prstGeom>
          <a:noFill/>
          <a:ln>
            <a:noFill/>
          </a:ln>
        </p:spPr>
        <p:txBody>
          <a:bodyPr spcFirstLastPara="1" wrap="square" lIns="91400" tIns="91400" rIns="91400" bIns="91400" anchor="ctr" anchorCtr="0">
            <a:noAutofit/>
          </a:bodyPr>
          <a:lstStyle/>
          <a:p>
            <a:pPr algn="ctr"/>
            <a:r>
              <a:rPr lang="en-US" sz="1200" b="1">
                <a:solidFill>
                  <a:srgbClr val="FFFFFF"/>
                </a:solidFill>
                <a:latin typeface="Arial"/>
                <a:ea typeface="Arial"/>
                <a:cs typeface="Arial"/>
                <a:sym typeface="Arial"/>
              </a:rPr>
              <a:t>DEVOPS</a:t>
            </a:r>
            <a:endParaRPr sz="1200" b="1">
              <a:solidFill>
                <a:srgbClr val="FFFFFF"/>
              </a:solidFill>
              <a:latin typeface="Arial"/>
              <a:ea typeface="Arial"/>
              <a:cs typeface="Arial"/>
              <a:sym typeface="Arial"/>
            </a:endParaRPr>
          </a:p>
        </p:txBody>
      </p:sp>
      <p:cxnSp>
        <p:nvCxnSpPr>
          <p:cNvPr id="1046" name="Google Shape;1046;p3"/>
          <p:cNvCxnSpPr/>
          <p:nvPr/>
        </p:nvCxnSpPr>
        <p:spPr>
          <a:xfrm>
            <a:off x="1789437" y="5540529"/>
            <a:ext cx="8288400" cy="0"/>
          </a:xfrm>
          <a:prstGeom prst="straightConnector1">
            <a:avLst/>
          </a:prstGeom>
          <a:noFill/>
          <a:ln w="15875" cap="flat" cmpd="sng">
            <a:solidFill>
              <a:srgbClr val="B5D39A"/>
            </a:solidFill>
            <a:prstDash val="solid"/>
            <a:miter lim="800000"/>
            <a:headEnd type="none" w="sm" len="sm"/>
            <a:tailEnd type="none" w="sm" len="sm"/>
          </a:ln>
        </p:spPr>
      </p:cxnSp>
      <p:sp>
        <p:nvSpPr>
          <p:cNvPr id="1047" name="Google Shape;1047;p3"/>
          <p:cNvSpPr txBox="1"/>
          <p:nvPr/>
        </p:nvSpPr>
        <p:spPr>
          <a:xfrm>
            <a:off x="1488237" y="5668491"/>
            <a:ext cx="8971800" cy="594300"/>
          </a:xfrm>
          <a:prstGeom prst="rect">
            <a:avLst/>
          </a:prstGeom>
          <a:gradFill>
            <a:gsLst>
              <a:gs pos="0">
                <a:srgbClr val="EC008C"/>
              </a:gs>
              <a:gs pos="11000">
                <a:srgbClr val="EC008C"/>
              </a:gs>
              <a:gs pos="81000">
                <a:srgbClr val="F99D1C"/>
              </a:gs>
              <a:gs pos="100000">
                <a:srgbClr val="F99D1C"/>
              </a:gs>
            </a:gsLst>
            <a:path path="circle">
              <a:fillToRect r="100000" b="100000"/>
            </a:path>
            <a:tileRect l="-100000" t="-100000"/>
          </a:gradFill>
          <a:ln w="12700" cap="flat" cmpd="sng">
            <a:solidFill>
              <a:srgbClr val="FFC000"/>
            </a:solidFill>
            <a:prstDash val="solid"/>
            <a:miter lim="400000"/>
            <a:headEnd type="none" w="sm" len="sm"/>
            <a:tailEnd type="none" w="sm" len="sm"/>
          </a:ln>
        </p:spPr>
        <p:txBody>
          <a:bodyPr spcFirstLastPara="1" wrap="square" lIns="45700" tIns="91400" rIns="45700" bIns="0" anchor="ctr" anchorCtr="0">
            <a:noAutofit/>
          </a:bodyPr>
          <a:lstStyle/>
          <a:p>
            <a:pPr algn="ctr">
              <a:lnSpc>
                <a:spcPct val="55555"/>
              </a:lnSpc>
              <a:spcAft>
                <a:spcPts val="600"/>
              </a:spcAft>
            </a:pPr>
            <a:r>
              <a:rPr lang="en-US" sz="1867" b="1">
                <a:solidFill>
                  <a:srgbClr val="FFFFFF"/>
                </a:solidFill>
                <a:latin typeface="Arial"/>
                <a:ea typeface="Arial"/>
                <a:cs typeface="Arial"/>
                <a:sym typeface="Arial"/>
              </a:rPr>
              <a:t>Splunk Enterprise  </a:t>
            </a:r>
            <a:r>
              <a:rPr lang="en-US" sz="1867" b="1">
                <a:solidFill>
                  <a:schemeClr val="accent6"/>
                </a:solidFill>
                <a:latin typeface="Arial"/>
                <a:ea typeface="Arial"/>
                <a:cs typeface="Arial"/>
                <a:sym typeface="Arial"/>
              </a:rPr>
              <a:t>| </a:t>
            </a:r>
            <a:r>
              <a:rPr lang="en-US" sz="1867" b="1">
                <a:solidFill>
                  <a:srgbClr val="FFFFFF"/>
                </a:solidFill>
                <a:latin typeface="Arial"/>
                <a:ea typeface="Arial"/>
                <a:cs typeface="Arial"/>
                <a:sym typeface="Arial"/>
              </a:rPr>
              <a:t> Splunk Cloud</a:t>
            </a:r>
            <a:endParaRPr sz="1867">
              <a:solidFill>
                <a:srgbClr val="FFFFFF"/>
              </a:solidFill>
              <a:latin typeface="Arial"/>
              <a:ea typeface="Arial"/>
              <a:cs typeface="Arial"/>
              <a:sym typeface="Arial"/>
            </a:endParaRPr>
          </a:p>
        </p:txBody>
      </p:sp>
      <p:sp>
        <p:nvSpPr>
          <p:cNvPr id="1048" name="Google Shape;1048;p3"/>
          <p:cNvSpPr txBox="1"/>
          <p:nvPr/>
        </p:nvSpPr>
        <p:spPr>
          <a:xfrm>
            <a:off x="6280000" y="4028515"/>
            <a:ext cx="4171200" cy="548700"/>
          </a:xfrm>
          <a:prstGeom prst="rect">
            <a:avLst/>
          </a:prstGeom>
          <a:solidFill>
            <a:srgbClr val="F67C34"/>
          </a:solidFill>
          <a:ln w="12700" cap="flat" cmpd="sng">
            <a:solidFill>
              <a:srgbClr val="E69138"/>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333" b="1" dirty="0">
                <a:solidFill>
                  <a:schemeClr val="lt1"/>
                </a:solidFill>
                <a:latin typeface="Arial"/>
                <a:ea typeface="Arial"/>
                <a:cs typeface="Arial"/>
                <a:sym typeface="Arial"/>
              </a:rPr>
              <a:t>Observability for Cloud, Microservices &amp; DevOps</a:t>
            </a:r>
            <a:endParaRPr sz="1333" dirty="0"/>
          </a:p>
          <a:p>
            <a:pPr algn="ctr"/>
            <a:r>
              <a:rPr lang="en-US" sz="1200" b="1" dirty="0">
                <a:solidFill>
                  <a:schemeClr val="lt1"/>
                </a:solidFill>
                <a:latin typeface="Arial"/>
                <a:ea typeface="Arial"/>
                <a:cs typeface="Arial"/>
                <a:sym typeface="Arial"/>
              </a:rPr>
              <a:t>SignalFx</a:t>
            </a:r>
            <a:endParaRPr sz="1200" dirty="0">
              <a:solidFill>
                <a:schemeClr val="lt1"/>
              </a:solidFill>
              <a:latin typeface="Libre Franklin"/>
              <a:ea typeface="Libre Franklin"/>
              <a:cs typeface="Libre Franklin"/>
              <a:sym typeface="Libre Franklin"/>
            </a:endParaRPr>
          </a:p>
        </p:txBody>
      </p:sp>
      <p:sp>
        <p:nvSpPr>
          <p:cNvPr id="1049" name="Google Shape;1049;p3"/>
          <p:cNvSpPr txBox="1"/>
          <p:nvPr/>
        </p:nvSpPr>
        <p:spPr>
          <a:xfrm>
            <a:off x="8572501" y="4817815"/>
            <a:ext cx="1771500" cy="46291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rgbClr val="EE6747"/>
                </a:solidFill>
                <a:latin typeface="Libre Franklin"/>
                <a:ea typeface="Libre Franklin"/>
                <a:cs typeface="Libre Franklin"/>
                <a:sym typeface="Libre Franklin"/>
              </a:rPr>
              <a:t>Microservices APM</a:t>
            </a:r>
            <a:endParaRPr sz="1000">
              <a:solidFill>
                <a:srgbClr val="EE6747"/>
              </a:solidFill>
              <a:latin typeface="Libre Franklin"/>
              <a:ea typeface="Libre Franklin"/>
              <a:cs typeface="Libre Franklin"/>
              <a:sym typeface="Libre Franklin"/>
            </a:endParaRPr>
          </a:p>
        </p:txBody>
      </p:sp>
      <p:sp>
        <p:nvSpPr>
          <p:cNvPr id="1050" name="Google Shape;1050;p3"/>
          <p:cNvSpPr txBox="1"/>
          <p:nvPr/>
        </p:nvSpPr>
        <p:spPr>
          <a:xfrm>
            <a:off x="1551733" y="1863199"/>
            <a:ext cx="1449000" cy="158100"/>
          </a:xfrm>
          <a:prstGeom prst="rect">
            <a:avLst/>
          </a:prstGeom>
          <a:noFill/>
          <a:ln>
            <a:noFill/>
          </a:ln>
        </p:spPr>
        <p:txBody>
          <a:bodyPr spcFirstLastPara="1" wrap="square" lIns="91400" tIns="91400" rIns="91400" bIns="91400" anchor="ctr" anchorCtr="0">
            <a:noAutofit/>
          </a:bodyPr>
          <a:lstStyle/>
          <a:p>
            <a:pPr algn="ctr"/>
            <a:r>
              <a:rPr lang="en-US" sz="1200" b="1">
                <a:solidFill>
                  <a:srgbClr val="FFFFFF"/>
                </a:solidFill>
                <a:latin typeface="Arial"/>
                <a:ea typeface="Arial"/>
                <a:cs typeface="Arial"/>
                <a:sym typeface="Arial"/>
              </a:rPr>
              <a:t>ITOPS</a:t>
            </a:r>
            <a:endParaRPr sz="1200" b="1">
              <a:solidFill>
                <a:srgbClr val="FFFFFF"/>
              </a:solidFill>
              <a:latin typeface="Arial"/>
              <a:ea typeface="Arial"/>
              <a:cs typeface="Arial"/>
              <a:sym typeface="Arial"/>
            </a:endParaRPr>
          </a:p>
        </p:txBody>
      </p:sp>
      <p:sp>
        <p:nvSpPr>
          <p:cNvPr id="1051" name="Google Shape;1051;p3"/>
          <p:cNvSpPr txBox="1"/>
          <p:nvPr/>
        </p:nvSpPr>
        <p:spPr>
          <a:xfrm>
            <a:off x="6362699" y="4818115"/>
            <a:ext cx="2053200" cy="46291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rgbClr val="EE6747"/>
                </a:solidFill>
                <a:latin typeface="Libre Franklin"/>
                <a:ea typeface="Libre Franklin"/>
                <a:cs typeface="Libre Franklin"/>
                <a:sym typeface="Libre Franklin"/>
              </a:rPr>
              <a:t>Cloud Monitoring</a:t>
            </a:r>
            <a:endParaRPr sz="1000">
              <a:solidFill>
                <a:srgbClr val="EE6747"/>
              </a:solidFill>
              <a:latin typeface="Libre Franklin"/>
              <a:ea typeface="Libre Franklin"/>
              <a:cs typeface="Libre Franklin"/>
              <a:sym typeface="Libre Franklin"/>
            </a:endParaRPr>
          </a:p>
        </p:txBody>
      </p:sp>
      <p:sp>
        <p:nvSpPr>
          <p:cNvPr id="1052" name="Google Shape;1052;p3"/>
          <p:cNvSpPr txBox="1"/>
          <p:nvPr/>
        </p:nvSpPr>
        <p:spPr>
          <a:xfrm>
            <a:off x="1479400" y="4589691"/>
            <a:ext cx="4689600" cy="837900"/>
          </a:xfrm>
          <a:prstGeom prst="rect">
            <a:avLst/>
          </a:prstGeom>
          <a:solidFill>
            <a:schemeClr val="accent1"/>
          </a:solidFill>
          <a:ln w="12700" cap="flat" cmpd="sng">
            <a:solidFill>
              <a:schemeClr val="accent4"/>
            </a:solidFill>
            <a:prstDash val="solid"/>
            <a:miter lim="400000"/>
            <a:headEnd type="none" w="sm" len="sm"/>
            <a:tailEnd type="none" w="sm" len="sm"/>
          </a:ln>
        </p:spPr>
        <p:txBody>
          <a:bodyPr spcFirstLastPara="1" wrap="square" lIns="45700" tIns="45700" rIns="45700" bIns="45700" anchor="t" anchorCtr="0">
            <a:noAutofit/>
          </a:bodyPr>
          <a:lstStyle/>
          <a:p>
            <a:pPr algn="ctr"/>
            <a:endParaRPr sz="1400">
              <a:solidFill>
                <a:schemeClr val="accent1"/>
              </a:solidFill>
              <a:latin typeface="Libre Franklin"/>
              <a:ea typeface="Libre Franklin"/>
              <a:cs typeface="Libre Franklin"/>
              <a:sym typeface="Libre Franklin"/>
            </a:endParaRPr>
          </a:p>
        </p:txBody>
      </p:sp>
      <p:sp>
        <p:nvSpPr>
          <p:cNvPr id="1053" name="Google Shape;1053;p3"/>
          <p:cNvSpPr txBox="1"/>
          <p:nvPr/>
        </p:nvSpPr>
        <p:spPr>
          <a:xfrm>
            <a:off x="1479400" y="4028517"/>
            <a:ext cx="4689600" cy="548700"/>
          </a:xfrm>
          <a:prstGeom prst="rect">
            <a:avLst/>
          </a:prstGeom>
          <a:solidFill>
            <a:schemeClr val="accent1"/>
          </a:solidFill>
          <a:ln w="12700" cap="flat" cmpd="sng">
            <a:solidFill>
              <a:schemeClr val="accent4"/>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333" b="1" dirty="0">
                <a:solidFill>
                  <a:schemeClr val="lt1"/>
                </a:solidFill>
                <a:latin typeface="Arial"/>
                <a:ea typeface="Arial"/>
                <a:cs typeface="Arial"/>
                <a:sym typeface="Arial"/>
              </a:rPr>
              <a:t>Monitoring Hybrid Infrastructure</a:t>
            </a:r>
            <a:endParaRPr sz="1333" dirty="0">
              <a:solidFill>
                <a:schemeClr val="lt1"/>
              </a:solidFill>
              <a:latin typeface="Arial"/>
              <a:ea typeface="Arial"/>
              <a:cs typeface="Arial"/>
              <a:sym typeface="Arial"/>
            </a:endParaRPr>
          </a:p>
          <a:p>
            <a:pPr algn="ctr"/>
            <a:r>
              <a:rPr lang="en-US" sz="1200" b="1" dirty="0">
                <a:solidFill>
                  <a:schemeClr val="lt1"/>
                </a:solidFill>
                <a:latin typeface="Arial"/>
                <a:ea typeface="Arial"/>
                <a:cs typeface="Arial"/>
                <a:sym typeface="Arial"/>
              </a:rPr>
              <a:t>Splunk </a:t>
            </a:r>
            <a:r>
              <a:rPr lang="en-US" sz="1200" b="1" dirty="0">
                <a:solidFill>
                  <a:schemeClr val="lt1"/>
                </a:solidFill>
              </a:rPr>
              <a:t>App for Infrastructure</a:t>
            </a:r>
            <a:endParaRPr sz="1200" dirty="0">
              <a:solidFill>
                <a:schemeClr val="lt1"/>
              </a:solidFill>
              <a:latin typeface="Arial"/>
              <a:ea typeface="Arial"/>
              <a:cs typeface="Arial"/>
              <a:sym typeface="Arial"/>
            </a:endParaRPr>
          </a:p>
        </p:txBody>
      </p:sp>
      <p:sp>
        <p:nvSpPr>
          <p:cNvPr id="1054" name="Google Shape;1054;p3"/>
          <p:cNvSpPr txBox="1"/>
          <p:nvPr/>
        </p:nvSpPr>
        <p:spPr>
          <a:xfrm>
            <a:off x="1572374" y="4818117"/>
            <a:ext cx="4451908" cy="46488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chemeClr val="accent1"/>
                </a:solidFill>
                <a:latin typeface="Libre Franklin"/>
                <a:ea typeface="Libre Franklin"/>
                <a:cs typeface="Libre Franklin"/>
                <a:sym typeface="Libre Franklin"/>
              </a:rPr>
              <a:t>Physical &amp; Virtual</a:t>
            </a:r>
            <a:br>
              <a:rPr lang="en-US" sz="1000">
                <a:solidFill>
                  <a:schemeClr val="accent1"/>
                </a:solidFill>
                <a:latin typeface="Libre Franklin"/>
                <a:ea typeface="Libre Franklin"/>
                <a:cs typeface="Libre Franklin"/>
                <a:sym typeface="Libre Franklin"/>
              </a:rPr>
            </a:br>
            <a:r>
              <a:rPr lang="en-US" sz="1000">
                <a:solidFill>
                  <a:schemeClr val="accent1"/>
                </a:solidFill>
                <a:latin typeface="Libre Franklin"/>
                <a:ea typeface="Libre Franklin"/>
                <a:cs typeface="Libre Franklin"/>
                <a:sym typeface="Libre Franklin"/>
              </a:rPr>
              <a:t>Infrastructure Monitoring</a:t>
            </a:r>
            <a:endParaRPr sz="1000">
              <a:solidFill>
                <a:schemeClr val="accent1"/>
              </a:solidFill>
              <a:latin typeface="Libre Franklin"/>
              <a:ea typeface="Libre Franklin"/>
              <a:cs typeface="Libre Franklin"/>
              <a:sym typeface="Libre Franklin"/>
            </a:endParaRPr>
          </a:p>
        </p:txBody>
      </p:sp>
      <p:sp>
        <p:nvSpPr>
          <p:cNvPr id="1055" name="Google Shape;1055;p3"/>
          <p:cNvSpPr txBox="1"/>
          <p:nvPr/>
        </p:nvSpPr>
        <p:spPr>
          <a:xfrm>
            <a:off x="1479400" y="2809317"/>
            <a:ext cx="8971800" cy="548700"/>
          </a:xfrm>
          <a:prstGeom prst="rect">
            <a:avLst/>
          </a:prstGeom>
          <a:solidFill>
            <a:schemeClr val="accent4"/>
          </a:solidFill>
          <a:ln w="12700" cap="flat" cmpd="sng">
            <a:solidFill>
              <a:schemeClr val="lt2"/>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a:solidFill>
                  <a:srgbClr val="FFFFFF"/>
                </a:solidFill>
                <a:latin typeface="Arial"/>
                <a:ea typeface="Arial"/>
                <a:cs typeface="Arial"/>
                <a:sym typeface="Arial"/>
              </a:rPr>
              <a:t>Intelligent On-Call &amp; Incident Response</a:t>
            </a:r>
            <a:endParaRPr sz="1867">
              <a:solidFill>
                <a:srgbClr val="000000"/>
              </a:solidFill>
              <a:latin typeface="Arial"/>
              <a:ea typeface="Arial"/>
              <a:cs typeface="Arial"/>
              <a:sym typeface="Arial"/>
            </a:endParaRPr>
          </a:p>
          <a:p>
            <a:pPr algn="ctr"/>
            <a:r>
              <a:rPr lang="en-US" sz="1200" b="1">
                <a:solidFill>
                  <a:schemeClr val="lt1"/>
                </a:solidFill>
                <a:latin typeface="Arial"/>
                <a:ea typeface="Arial"/>
                <a:cs typeface="Arial"/>
                <a:sym typeface="Arial"/>
              </a:rPr>
              <a:t>VictorOps</a:t>
            </a:r>
            <a:endParaRPr sz="1200">
              <a:solidFill>
                <a:schemeClr val="lt1"/>
              </a:solidFill>
              <a:latin typeface="Arial"/>
              <a:ea typeface="Arial"/>
              <a:cs typeface="Arial"/>
              <a:sym typeface="Arial"/>
            </a:endParaRPr>
          </a:p>
        </p:txBody>
      </p:sp>
      <p:sp>
        <p:nvSpPr>
          <p:cNvPr id="1056" name="Google Shape;1056;p3"/>
          <p:cNvSpPr txBox="1"/>
          <p:nvPr/>
        </p:nvSpPr>
        <p:spPr>
          <a:xfrm>
            <a:off x="1479400" y="3418917"/>
            <a:ext cx="8971800" cy="548700"/>
          </a:xfrm>
          <a:prstGeom prst="rect">
            <a:avLst/>
          </a:prstGeom>
          <a:solidFill>
            <a:srgbClr val="F1C232"/>
          </a:solidFill>
          <a:ln w="12700" cap="flat" cmpd="sng">
            <a:solidFill>
              <a:schemeClr val="lt2"/>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dirty="0">
                <a:solidFill>
                  <a:srgbClr val="FFFFFF"/>
                </a:solidFill>
                <a:latin typeface="Arial"/>
                <a:ea typeface="Arial"/>
                <a:cs typeface="Arial"/>
                <a:sym typeface="Arial"/>
              </a:rPr>
              <a:t>AIOps (Service Insights, Event Analytics &amp; Automated Remediation)</a:t>
            </a:r>
            <a:endParaRPr sz="1867" dirty="0">
              <a:solidFill>
                <a:srgbClr val="000000"/>
              </a:solidFill>
              <a:latin typeface="Arial"/>
              <a:ea typeface="Arial"/>
              <a:cs typeface="Arial"/>
              <a:sym typeface="Arial"/>
            </a:endParaRPr>
          </a:p>
          <a:p>
            <a:pPr algn="ctr">
              <a:buClr>
                <a:srgbClr val="000000"/>
              </a:buClr>
            </a:pPr>
            <a:r>
              <a:rPr lang="en-US" sz="1200" b="1" dirty="0">
                <a:solidFill>
                  <a:schemeClr val="lt1"/>
                </a:solidFill>
                <a:latin typeface="Arial"/>
                <a:ea typeface="Arial"/>
                <a:cs typeface="Arial"/>
                <a:sym typeface="Arial"/>
              </a:rPr>
              <a:t>Splunk IT S</a:t>
            </a:r>
            <a:r>
              <a:rPr lang="en-US" sz="1200" b="1" dirty="0">
                <a:solidFill>
                  <a:schemeClr val="lt1"/>
                </a:solidFill>
              </a:rPr>
              <a:t>ervice Intelligence</a:t>
            </a:r>
            <a:endParaRPr sz="1200" dirty="0">
              <a:solidFill>
                <a:schemeClr val="lt1"/>
              </a:solidFill>
              <a:latin typeface="Arial"/>
              <a:ea typeface="Arial"/>
              <a:cs typeface="Arial"/>
              <a:sym typeface="Arial"/>
            </a:endParaRPr>
          </a:p>
        </p:txBody>
      </p:sp>
      <p:sp>
        <p:nvSpPr>
          <p:cNvPr id="1057" name="Google Shape;1057;p3"/>
          <p:cNvSpPr txBox="1"/>
          <p:nvPr/>
        </p:nvSpPr>
        <p:spPr>
          <a:xfrm>
            <a:off x="1479400" y="2199717"/>
            <a:ext cx="8971800" cy="548700"/>
          </a:xfrm>
          <a:prstGeom prst="rect">
            <a:avLst/>
          </a:prstGeom>
          <a:solidFill>
            <a:srgbClr val="EE604B"/>
          </a:solidFill>
          <a:ln w="12700" cap="flat" cmpd="sng">
            <a:solidFill>
              <a:srgbClr val="783F04"/>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a:solidFill>
                  <a:srgbClr val="FFFFFF"/>
                </a:solidFill>
                <a:latin typeface="Arial"/>
                <a:ea typeface="Arial"/>
                <a:cs typeface="Arial"/>
                <a:sym typeface="Arial"/>
              </a:rPr>
              <a:t>IT Automation &amp; Workflow Orchestration</a:t>
            </a:r>
            <a:endParaRPr sz="1867">
              <a:solidFill>
                <a:srgbClr val="000000"/>
              </a:solidFill>
              <a:latin typeface="Arial"/>
              <a:ea typeface="Arial"/>
              <a:cs typeface="Arial"/>
              <a:sym typeface="Arial"/>
            </a:endParaRPr>
          </a:p>
          <a:p>
            <a:pPr algn="ctr"/>
            <a:r>
              <a:rPr lang="en-US" sz="1200" b="1">
                <a:solidFill>
                  <a:schemeClr val="lt1"/>
                </a:solidFill>
                <a:latin typeface="Arial"/>
                <a:ea typeface="Arial"/>
                <a:cs typeface="Arial"/>
                <a:sym typeface="Arial"/>
              </a:rPr>
              <a:t>Splunk Phantom</a:t>
            </a:r>
            <a:endParaRPr sz="1000">
              <a:solidFill>
                <a:schemeClr val="lt1"/>
              </a:solidFill>
              <a:latin typeface="Libre Franklin"/>
              <a:ea typeface="Libre Franklin"/>
              <a:cs typeface="Libre Franklin"/>
              <a:sym typeface="Libre Franklin"/>
            </a:endParaRPr>
          </a:p>
        </p:txBody>
      </p:sp>
      <p:sp>
        <p:nvSpPr>
          <p:cNvPr id="1058" name="Google Shape;1058;p3"/>
          <p:cNvSpPr txBox="1">
            <a:spLocks noGrp="1"/>
          </p:cNvSpPr>
          <p:nvPr>
            <p:ph type="title"/>
          </p:nvPr>
        </p:nvSpPr>
        <p:spPr>
          <a:xfrm>
            <a:off x="685799" y="532144"/>
            <a:ext cx="11106631" cy="517200"/>
          </a:xfrm>
          <a:prstGeom prst="rect">
            <a:avLst/>
          </a:prstGeom>
          <a:noFill/>
          <a:ln>
            <a:noFill/>
          </a:ln>
        </p:spPr>
        <p:txBody>
          <a:bodyPr spcFirstLastPara="1" vert="horz" wrap="square" lIns="0" tIns="0" rIns="0" bIns="0" rtlCol="0" anchor="b" anchorCtr="0">
            <a:noAutofit/>
          </a:bodyPr>
          <a:lstStyle/>
          <a:p>
            <a:r>
              <a:rPr lang="en-US" sz="3200"/>
              <a:t>The Only Platform for Monitoring, Observability &amp; AIOps</a:t>
            </a:r>
            <a:endParaRPr sz="3200"/>
          </a:p>
        </p:txBody>
      </p:sp>
      <p:sp>
        <p:nvSpPr>
          <p:cNvPr id="1059" name="Google Shape;1059;p3"/>
          <p:cNvSpPr txBox="1"/>
          <p:nvPr/>
        </p:nvSpPr>
        <p:spPr>
          <a:xfrm>
            <a:off x="685800" y="1090791"/>
            <a:ext cx="11106629" cy="251356"/>
          </a:xfrm>
          <a:prstGeom prst="rect">
            <a:avLst/>
          </a:prstGeom>
          <a:noFill/>
          <a:ln>
            <a:noFill/>
          </a:ln>
        </p:spPr>
        <p:txBody>
          <a:bodyPr spcFirstLastPara="1" wrap="square" lIns="0" tIns="0" rIns="0" bIns="0" anchor="t" anchorCtr="0">
            <a:noAutofit/>
          </a:bodyPr>
          <a:lstStyle/>
          <a:p>
            <a:r>
              <a:rPr lang="en-US" sz="1867">
                <a:solidFill>
                  <a:schemeClr val="accent1"/>
                </a:solidFill>
                <a:latin typeface="Arial"/>
                <a:ea typeface="Arial"/>
                <a:cs typeface="Arial"/>
                <a:sym typeface="Arial"/>
              </a:rPr>
              <a:t>For Every App, Every Location, Every Team</a:t>
            </a:r>
            <a:endParaRPr sz="2400"/>
          </a:p>
          <a:p>
            <a:pPr>
              <a:lnSpc>
                <a:spcPct val="83000"/>
              </a:lnSpc>
            </a:pPr>
            <a:endParaRPr sz="1867">
              <a:solidFill>
                <a:srgbClr val="000000"/>
              </a:solidFill>
              <a:latin typeface="Arial"/>
              <a:ea typeface="Arial"/>
              <a:cs typeface="Arial"/>
              <a:sym typeface="Arial"/>
            </a:endParaRPr>
          </a:p>
        </p:txBody>
      </p:sp>
      <p:sp>
        <p:nvSpPr>
          <p:cNvPr id="1060" name="Google Shape;1060;p3"/>
          <p:cNvSpPr/>
          <p:nvPr/>
        </p:nvSpPr>
        <p:spPr>
          <a:xfrm>
            <a:off x="1554391" y="1494117"/>
            <a:ext cx="2237132"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Retain &amp; Optimize</a:t>
            </a:r>
            <a:endParaRPr sz="1333">
              <a:solidFill>
                <a:schemeClr val="dk1"/>
              </a:solidFill>
              <a:latin typeface="Arial"/>
              <a:ea typeface="Arial"/>
              <a:cs typeface="Arial"/>
              <a:sym typeface="Arial"/>
            </a:endParaRPr>
          </a:p>
        </p:txBody>
      </p:sp>
      <p:sp>
        <p:nvSpPr>
          <p:cNvPr id="1061" name="Google Shape;1061;p3"/>
          <p:cNvSpPr/>
          <p:nvPr/>
        </p:nvSpPr>
        <p:spPr>
          <a:xfrm>
            <a:off x="4245869"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Lift &amp; Shift</a:t>
            </a:r>
            <a:endParaRPr sz="1333">
              <a:solidFill>
                <a:schemeClr val="dk1"/>
              </a:solidFill>
              <a:latin typeface="Arial"/>
              <a:ea typeface="Arial"/>
              <a:cs typeface="Arial"/>
              <a:sym typeface="Arial"/>
            </a:endParaRPr>
          </a:p>
        </p:txBody>
      </p:sp>
      <p:sp>
        <p:nvSpPr>
          <p:cNvPr id="1062" name="Google Shape;1062;p3"/>
          <p:cNvSpPr/>
          <p:nvPr/>
        </p:nvSpPr>
        <p:spPr>
          <a:xfrm>
            <a:off x="6343941"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Re-Factor</a:t>
            </a:r>
            <a:endParaRPr sz="1333">
              <a:solidFill>
                <a:schemeClr val="dk1"/>
              </a:solidFill>
              <a:latin typeface="Arial"/>
              <a:ea typeface="Arial"/>
              <a:cs typeface="Arial"/>
              <a:sym typeface="Arial"/>
            </a:endParaRPr>
          </a:p>
        </p:txBody>
      </p:sp>
      <p:sp>
        <p:nvSpPr>
          <p:cNvPr id="1063" name="Google Shape;1063;p3"/>
          <p:cNvSpPr/>
          <p:nvPr/>
        </p:nvSpPr>
        <p:spPr>
          <a:xfrm>
            <a:off x="8698149"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Re-Architect </a:t>
            </a:r>
            <a:endParaRPr sz="1333">
              <a:solidFill>
                <a:schemeClr val="dk1"/>
              </a:solidFill>
              <a:latin typeface="Arial"/>
              <a:ea typeface="Arial"/>
              <a:cs typeface="Arial"/>
              <a:sym typeface="Arial"/>
            </a:endParaRPr>
          </a:p>
        </p:txBody>
      </p:sp>
      <p:sp>
        <p:nvSpPr>
          <p:cNvPr id="1064" name="Google Shape;1064;p3"/>
          <p:cNvSpPr txBox="1"/>
          <p:nvPr/>
        </p:nvSpPr>
        <p:spPr>
          <a:xfrm>
            <a:off x="12420947" y="1"/>
            <a:ext cx="1618771" cy="1559668"/>
          </a:xfrm>
          <a:prstGeom prst="rect">
            <a:avLst/>
          </a:prstGeom>
          <a:solidFill>
            <a:srgbClr val="FFFF00"/>
          </a:solidFill>
          <a:ln>
            <a:noFill/>
          </a:ln>
        </p:spPr>
        <p:txBody>
          <a:bodyPr spcFirstLastPara="1" wrap="square" lIns="121900" tIns="60933" rIns="121900" bIns="60933" anchor="t" anchorCtr="0">
            <a:spAutoFit/>
          </a:bodyPr>
          <a:lstStyle/>
          <a:p>
            <a:r>
              <a:rPr lang="en-US" sz="1867">
                <a:solidFill>
                  <a:srgbClr val="000000"/>
                </a:solidFill>
                <a:latin typeface="Arial"/>
                <a:ea typeface="Arial"/>
                <a:cs typeface="Arial"/>
                <a:sym typeface="Arial"/>
              </a:rPr>
              <a:t>New Version in color palette currently being used</a:t>
            </a:r>
            <a:endParaRPr sz="2400"/>
          </a:p>
        </p:txBody>
      </p:sp>
    </p:spTree>
    <p:extLst>
      <p:ext uri="{BB962C8B-B14F-4D97-AF65-F5344CB8AC3E}">
        <p14:creationId xmlns:p14="http://schemas.microsoft.com/office/powerpoint/2010/main" val="260561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pic>
        <p:nvPicPr>
          <p:cNvPr id="1042" name="Google Shape;1042;p3"/>
          <p:cNvPicPr preferRelativeResize="0"/>
          <p:nvPr/>
        </p:nvPicPr>
        <p:blipFill rotWithShape="1">
          <a:blip r:embed="rId3">
            <a:alphaModFix/>
          </a:blip>
          <a:srcRect/>
          <a:stretch/>
        </p:blipFill>
        <p:spPr>
          <a:xfrm>
            <a:off x="1065519" y="1589383"/>
            <a:ext cx="9733109" cy="725487"/>
          </a:xfrm>
          <a:prstGeom prst="rect">
            <a:avLst/>
          </a:prstGeom>
          <a:noFill/>
          <a:ln>
            <a:noFill/>
          </a:ln>
        </p:spPr>
      </p:pic>
      <p:sp>
        <p:nvSpPr>
          <p:cNvPr id="1043" name="Google Shape;1043;p3"/>
          <p:cNvSpPr/>
          <p:nvPr/>
        </p:nvSpPr>
        <p:spPr>
          <a:xfrm>
            <a:off x="1286551" y="2082617"/>
            <a:ext cx="9292800" cy="4324500"/>
          </a:xfrm>
          <a:prstGeom prst="rect">
            <a:avLst/>
          </a:prstGeom>
          <a:solidFill>
            <a:srgbClr val="595959"/>
          </a:solidFill>
          <a:ln>
            <a:noFill/>
          </a:ln>
        </p:spPr>
        <p:txBody>
          <a:bodyPr spcFirstLastPara="1" wrap="square" lIns="45700" tIns="45700" rIns="45700" bIns="45700" anchor="ctr" anchorCtr="0">
            <a:noAutofit/>
          </a:bodyPr>
          <a:lstStyle/>
          <a:p>
            <a:pPr algn="ctr"/>
            <a:endParaRPr sz="2200">
              <a:solidFill>
                <a:srgbClr val="FFFFFF"/>
              </a:solidFill>
              <a:latin typeface="Arial"/>
              <a:ea typeface="Arial"/>
              <a:cs typeface="Arial"/>
              <a:sym typeface="Arial"/>
            </a:endParaRPr>
          </a:p>
        </p:txBody>
      </p:sp>
      <p:sp>
        <p:nvSpPr>
          <p:cNvPr id="1044" name="Google Shape;1044;p3"/>
          <p:cNvSpPr txBox="1"/>
          <p:nvPr/>
        </p:nvSpPr>
        <p:spPr>
          <a:xfrm>
            <a:off x="6280000" y="4589691"/>
            <a:ext cx="4171200" cy="837900"/>
          </a:xfrm>
          <a:prstGeom prst="rect">
            <a:avLst/>
          </a:prstGeom>
          <a:solidFill>
            <a:srgbClr val="F99D1C"/>
          </a:solidFill>
          <a:ln w="12700" cap="flat" cmpd="sng">
            <a:solidFill>
              <a:srgbClr val="E69138"/>
            </a:solidFill>
            <a:prstDash val="solid"/>
            <a:miter lim="400000"/>
            <a:headEnd type="none" w="sm" len="sm"/>
            <a:tailEnd type="none" w="sm" len="sm"/>
          </a:ln>
        </p:spPr>
        <p:txBody>
          <a:bodyPr spcFirstLastPara="1" wrap="square" lIns="45700" tIns="45700" rIns="45700" bIns="45700" anchor="t" anchorCtr="0">
            <a:noAutofit/>
          </a:bodyPr>
          <a:lstStyle/>
          <a:p>
            <a:pPr algn="ctr"/>
            <a:endParaRPr sz="1400">
              <a:solidFill>
                <a:schemeClr val="accent1"/>
              </a:solidFill>
              <a:latin typeface="Libre Franklin"/>
              <a:ea typeface="Libre Franklin"/>
              <a:cs typeface="Libre Franklin"/>
              <a:sym typeface="Libre Franklin"/>
            </a:endParaRPr>
          </a:p>
        </p:txBody>
      </p:sp>
      <p:sp>
        <p:nvSpPr>
          <p:cNvPr id="1045" name="Google Shape;1045;p3"/>
          <p:cNvSpPr txBox="1"/>
          <p:nvPr/>
        </p:nvSpPr>
        <p:spPr>
          <a:xfrm>
            <a:off x="8976364" y="1863199"/>
            <a:ext cx="1449000" cy="158100"/>
          </a:xfrm>
          <a:prstGeom prst="rect">
            <a:avLst/>
          </a:prstGeom>
          <a:noFill/>
          <a:ln>
            <a:noFill/>
          </a:ln>
        </p:spPr>
        <p:txBody>
          <a:bodyPr spcFirstLastPara="1" wrap="square" lIns="91400" tIns="91400" rIns="91400" bIns="91400" anchor="ctr" anchorCtr="0">
            <a:noAutofit/>
          </a:bodyPr>
          <a:lstStyle/>
          <a:p>
            <a:pPr algn="ctr"/>
            <a:r>
              <a:rPr lang="en-US" sz="1200" b="1">
                <a:solidFill>
                  <a:srgbClr val="FFFFFF"/>
                </a:solidFill>
                <a:latin typeface="Arial"/>
                <a:ea typeface="Arial"/>
                <a:cs typeface="Arial"/>
                <a:sym typeface="Arial"/>
              </a:rPr>
              <a:t>DEVOPS</a:t>
            </a:r>
            <a:endParaRPr sz="1200" b="1">
              <a:solidFill>
                <a:srgbClr val="FFFFFF"/>
              </a:solidFill>
              <a:latin typeface="Arial"/>
              <a:ea typeface="Arial"/>
              <a:cs typeface="Arial"/>
              <a:sym typeface="Arial"/>
            </a:endParaRPr>
          </a:p>
        </p:txBody>
      </p:sp>
      <p:cxnSp>
        <p:nvCxnSpPr>
          <p:cNvPr id="1046" name="Google Shape;1046;p3"/>
          <p:cNvCxnSpPr/>
          <p:nvPr/>
        </p:nvCxnSpPr>
        <p:spPr>
          <a:xfrm>
            <a:off x="1789437" y="5540529"/>
            <a:ext cx="8288400" cy="0"/>
          </a:xfrm>
          <a:prstGeom prst="straightConnector1">
            <a:avLst/>
          </a:prstGeom>
          <a:noFill/>
          <a:ln w="15875" cap="flat" cmpd="sng">
            <a:solidFill>
              <a:srgbClr val="B5D39A"/>
            </a:solidFill>
            <a:prstDash val="solid"/>
            <a:miter lim="800000"/>
            <a:headEnd type="none" w="sm" len="sm"/>
            <a:tailEnd type="none" w="sm" len="sm"/>
          </a:ln>
        </p:spPr>
      </p:cxnSp>
      <p:sp>
        <p:nvSpPr>
          <p:cNvPr id="1047" name="Google Shape;1047;p3"/>
          <p:cNvSpPr txBox="1"/>
          <p:nvPr/>
        </p:nvSpPr>
        <p:spPr>
          <a:xfrm>
            <a:off x="1488237" y="5668491"/>
            <a:ext cx="8971800" cy="594300"/>
          </a:xfrm>
          <a:prstGeom prst="rect">
            <a:avLst/>
          </a:prstGeom>
          <a:gradFill>
            <a:gsLst>
              <a:gs pos="0">
                <a:srgbClr val="EC008C"/>
              </a:gs>
              <a:gs pos="11000">
                <a:srgbClr val="EC008C"/>
              </a:gs>
              <a:gs pos="81000">
                <a:srgbClr val="F99D1C"/>
              </a:gs>
              <a:gs pos="100000">
                <a:srgbClr val="F99D1C"/>
              </a:gs>
            </a:gsLst>
            <a:path path="circle">
              <a:fillToRect r="100000" b="100000"/>
            </a:path>
            <a:tileRect l="-100000" t="-100000"/>
          </a:gradFill>
          <a:ln w="12700" cap="flat" cmpd="sng">
            <a:solidFill>
              <a:srgbClr val="FFC000"/>
            </a:solidFill>
            <a:prstDash val="solid"/>
            <a:miter lim="400000"/>
            <a:headEnd type="none" w="sm" len="sm"/>
            <a:tailEnd type="none" w="sm" len="sm"/>
          </a:ln>
        </p:spPr>
        <p:txBody>
          <a:bodyPr spcFirstLastPara="1" wrap="square" lIns="45700" tIns="91400" rIns="45700" bIns="0" anchor="ctr" anchorCtr="0">
            <a:noAutofit/>
          </a:bodyPr>
          <a:lstStyle/>
          <a:p>
            <a:pPr algn="ctr">
              <a:lnSpc>
                <a:spcPct val="55555"/>
              </a:lnSpc>
              <a:spcAft>
                <a:spcPts val="600"/>
              </a:spcAft>
            </a:pPr>
            <a:r>
              <a:rPr lang="en-US" sz="1867" b="1">
                <a:solidFill>
                  <a:srgbClr val="FFFFFF"/>
                </a:solidFill>
                <a:latin typeface="Arial"/>
                <a:ea typeface="Arial"/>
                <a:cs typeface="Arial"/>
                <a:sym typeface="Arial"/>
              </a:rPr>
              <a:t>Splunk Enterprise  </a:t>
            </a:r>
            <a:r>
              <a:rPr lang="en-US" sz="1867" b="1">
                <a:solidFill>
                  <a:schemeClr val="accent6"/>
                </a:solidFill>
                <a:latin typeface="Arial"/>
                <a:ea typeface="Arial"/>
                <a:cs typeface="Arial"/>
                <a:sym typeface="Arial"/>
              </a:rPr>
              <a:t>| </a:t>
            </a:r>
            <a:r>
              <a:rPr lang="en-US" sz="1867" b="1">
                <a:solidFill>
                  <a:srgbClr val="FFFFFF"/>
                </a:solidFill>
                <a:latin typeface="Arial"/>
                <a:ea typeface="Arial"/>
                <a:cs typeface="Arial"/>
                <a:sym typeface="Arial"/>
              </a:rPr>
              <a:t> Splunk Cloud</a:t>
            </a:r>
            <a:endParaRPr sz="1867">
              <a:solidFill>
                <a:srgbClr val="FFFFFF"/>
              </a:solidFill>
              <a:latin typeface="Arial"/>
              <a:ea typeface="Arial"/>
              <a:cs typeface="Arial"/>
              <a:sym typeface="Arial"/>
            </a:endParaRPr>
          </a:p>
        </p:txBody>
      </p:sp>
      <p:sp>
        <p:nvSpPr>
          <p:cNvPr id="1048" name="Google Shape;1048;p3"/>
          <p:cNvSpPr txBox="1"/>
          <p:nvPr/>
        </p:nvSpPr>
        <p:spPr>
          <a:xfrm>
            <a:off x="6280000" y="4028515"/>
            <a:ext cx="4171200" cy="548700"/>
          </a:xfrm>
          <a:prstGeom prst="rect">
            <a:avLst/>
          </a:prstGeom>
          <a:solidFill>
            <a:srgbClr val="F67C34"/>
          </a:solidFill>
          <a:ln w="12700" cap="flat" cmpd="sng">
            <a:solidFill>
              <a:srgbClr val="E69138"/>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333" b="1" dirty="0">
                <a:solidFill>
                  <a:schemeClr val="lt1"/>
                </a:solidFill>
                <a:latin typeface="Arial"/>
                <a:ea typeface="Arial"/>
                <a:cs typeface="Arial"/>
                <a:sym typeface="Arial"/>
              </a:rPr>
              <a:t>Observability for Cloud, Microservices &amp; DevOps</a:t>
            </a:r>
            <a:endParaRPr sz="1333" dirty="0"/>
          </a:p>
          <a:p>
            <a:pPr algn="ctr"/>
            <a:r>
              <a:rPr lang="en-US" sz="1200" b="1" dirty="0">
                <a:solidFill>
                  <a:schemeClr val="lt1"/>
                </a:solidFill>
                <a:latin typeface="Arial"/>
                <a:ea typeface="Arial"/>
                <a:cs typeface="Arial"/>
                <a:sym typeface="Arial"/>
              </a:rPr>
              <a:t>SignalFx</a:t>
            </a:r>
            <a:endParaRPr sz="1200" dirty="0">
              <a:solidFill>
                <a:schemeClr val="lt1"/>
              </a:solidFill>
              <a:latin typeface="Libre Franklin"/>
              <a:ea typeface="Libre Franklin"/>
              <a:cs typeface="Libre Franklin"/>
              <a:sym typeface="Libre Franklin"/>
            </a:endParaRPr>
          </a:p>
        </p:txBody>
      </p:sp>
      <p:sp>
        <p:nvSpPr>
          <p:cNvPr id="1049" name="Google Shape;1049;p3"/>
          <p:cNvSpPr txBox="1"/>
          <p:nvPr/>
        </p:nvSpPr>
        <p:spPr>
          <a:xfrm>
            <a:off x="8572501" y="4817815"/>
            <a:ext cx="1771500" cy="46291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rgbClr val="EE6747"/>
                </a:solidFill>
                <a:latin typeface="Libre Franklin"/>
                <a:ea typeface="Libre Franklin"/>
                <a:cs typeface="Libre Franklin"/>
                <a:sym typeface="Libre Franklin"/>
              </a:rPr>
              <a:t>Microservices APM</a:t>
            </a:r>
            <a:endParaRPr sz="1000">
              <a:solidFill>
                <a:srgbClr val="EE6747"/>
              </a:solidFill>
              <a:latin typeface="Libre Franklin"/>
              <a:ea typeface="Libre Franklin"/>
              <a:cs typeface="Libre Franklin"/>
              <a:sym typeface="Libre Franklin"/>
            </a:endParaRPr>
          </a:p>
        </p:txBody>
      </p:sp>
      <p:sp>
        <p:nvSpPr>
          <p:cNvPr id="1050" name="Google Shape;1050;p3"/>
          <p:cNvSpPr txBox="1"/>
          <p:nvPr/>
        </p:nvSpPr>
        <p:spPr>
          <a:xfrm>
            <a:off x="1551733" y="1863199"/>
            <a:ext cx="1449000" cy="158100"/>
          </a:xfrm>
          <a:prstGeom prst="rect">
            <a:avLst/>
          </a:prstGeom>
          <a:noFill/>
          <a:ln>
            <a:noFill/>
          </a:ln>
        </p:spPr>
        <p:txBody>
          <a:bodyPr spcFirstLastPara="1" wrap="square" lIns="91400" tIns="91400" rIns="91400" bIns="91400" anchor="ctr" anchorCtr="0">
            <a:noAutofit/>
          </a:bodyPr>
          <a:lstStyle/>
          <a:p>
            <a:pPr algn="ctr"/>
            <a:r>
              <a:rPr lang="en-US" sz="1200" b="1">
                <a:solidFill>
                  <a:srgbClr val="FFFFFF"/>
                </a:solidFill>
                <a:latin typeface="Arial"/>
                <a:ea typeface="Arial"/>
                <a:cs typeface="Arial"/>
                <a:sym typeface="Arial"/>
              </a:rPr>
              <a:t>ITOPS</a:t>
            </a:r>
            <a:endParaRPr sz="1200" b="1">
              <a:solidFill>
                <a:srgbClr val="FFFFFF"/>
              </a:solidFill>
              <a:latin typeface="Arial"/>
              <a:ea typeface="Arial"/>
              <a:cs typeface="Arial"/>
              <a:sym typeface="Arial"/>
            </a:endParaRPr>
          </a:p>
        </p:txBody>
      </p:sp>
      <p:sp>
        <p:nvSpPr>
          <p:cNvPr id="1051" name="Google Shape;1051;p3"/>
          <p:cNvSpPr txBox="1"/>
          <p:nvPr/>
        </p:nvSpPr>
        <p:spPr>
          <a:xfrm>
            <a:off x="6362699" y="4818115"/>
            <a:ext cx="2053200" cy="46291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rgbClr val="EE6747"/>
                </a:solidFill>
                <a:latin typeface="Libre Franklin"/>
                <a:ea typeface="Libre Franklin"/>
                <a:cs typeface="Libre Franklin"/>
                <a:sym typeface="Libre Franklin"/>
              </a:rPr>
              <a:t>Cloud Monitoring</a:t>
            </a:r>
            <a:endParaRPr sz="1000">
              <a:solidFill>
                <a:srgbClr val="EE6747"/>
              </a:solidFill>
              <a:latin typeface="Libre Franklin"/>
              <a:ea typeface="Libre Franklin"/>
              <a:cs typeface="Libre Franklin"/>
              <a:sym typeface="Libre Franklin"/>
            </a:endParaRPr>
          </a:p>
        </p:txBody>
      </p:sp>
      <p:sp>
        <p:nvSpPr>
          <p:cNvPr id="1052" name="Google Shape;1052;p3"/>
          <p:cNvSpPr txBox="1"/>
          <p:nvPr/>
        </p:nvSpPr>
        <p:spPr>
          <a:xfrm>
            <a:off x="1479400" y="4589691"/>
            <a:ext cx="4689600" cy="837900"/>
          </a:xfrm>
          <a:prstGeom prst="rect">
            <a:avLst/>
          </a:prstGeom>
          <a:solidFill>
            <a:schemeClr val="accent1"/>
          </a:solidFill>
          <a:ln w="12700" cap="flat" cmpd="sng">
            <a:solidFill>
              <a:schemeClr val="accent4"/>
            </a:solidFill>
            <a:prstDash val="solid"/>
            <a:miter lim="400000"/>
            <a:headEnd type="none" w="sm" len="sm"/>
            <a:tailEnd type="none" w="sm" len="sm"/>
          </a:ln>
        </p:spPr>
        <p:txBody>
          <a:bodyPr spcFirstLastPara="1" wrap="square" lIns="45700" tIns="45700" rIns="45700" bIns="45700" anchor="t" anchorCtr="0">
            <a:noAutofit/>
          </a:bodyPr>
          <a:lstStyle/>
          <a:p>
            <a:pPr algn="ctr"/>
            <a:endParaRPr sz="1400">
              <a:solidFill>
                <a:schemeClr val="accent1"/>
              </a:solidFill>
              <a:latin typeface="Libre Franklin"/>
              <a:ea typeface="Libre Franklin"/>
              <a:cs typeface="Libre Franklin"/>
              <a:sym typeface="Libre Franklin"/>
            </a:endParaRPr>
          </a:p>
        </p:txBody>
      </p:sp>
      <p:sp>
        <p:nvSpPr>
          <p:cNvPr id="1053" name="Google Shape;1053;p3"/>
          <p:cNvSpPr txBox="1"/>
          <p:nvPr/>
        </p:nvSpPr>
        <p:spPr>
          <a:xfrm>
            <a:off x="1479400" y="4028517"/>
            <a:ext cx="4689600" cy="548700"/>
          </a:xfrm>
          <a:prstGeom prst="rect">
            <a:avLst/>
          </a:prstGeom>
          <a:solidFill>
            <a:schemeClr val="accent1"/>
          </a:solidFill>
          <a:ln w="12700" cap="flat" cmpd="sng">
            <a:solidFill>
              <a:schemeClr val="accent4"/>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333" b="1" dirty="0">
                <a:solidFill>
                  <a:schemeClr val="lt1"/>
                </a:solidFill>
                <a:latin typeface="Arial"/>
                <a:ea typeface="Arial"/>
                <a:cs typeface="Arial"/>
                <a:sym typeface="Arial"/>
              </a:rPr>
              <a:t>Monitoring Hybrid Infrastructure</a:t>
            </a:r>
            <a:endParaRPr sz="1333" dirty="0">
              <a:solidFill>
                <a:schemeClr val="lt1"/>
              </a:solidFill>
              <a:latin typeface="Arial"/>
              <a:ea typeface="Arial"/>
              <a:cs typeface="Arial"/>
              <a:sym typeface="Arial"/>
            </a:endParaRPr>
          </a:p>
          <a:p>
            <a:pPr algn="ctr"/>
            <a:r>
              <a:rPr lang="en-US" sz="1200" b="1" dirty="0">
                <a:solidFill>
                  <a:schemeClr val="lt1"/>
                </a:solidFill>
                <a:latin typeface="Arial"/>
                <a:ea typeface="Arial"/>
                <a:cs typeface="Arial"/>
                <a:sym typeface="Arial"/>
              </a:rPr>
              <a:t>Splunk </a:t>
            </a:r>
            <a:r>
              <a:rPr lang="en-US" sz="1200" b="1" dirty="0">
                <a:solidFill>
                  <a:schemeClr val="lt1"/>
                </a:solidFill>
              </a:rPr>
              <a:t>App for Infrastructure</a:t>
            </a:r>
            <a:endParaRPr sz="1200" dirty="0">
              <a:solidFill>
                <a:schemeClr val="lt1"/>
              </a:solidFill>
              <a:latin typeface="Arial"/>
              <a:ea typeface="Arial"/>
              <a:cs typeface="Arial"/>
              <a:sym typeface="Arial"/>
            </a:endParaRPr>
          </a:p>
        </p:txBody>
      </p:sp>
      <p:sp>
        <p:nvSpPr>
          <p:cNvPr id="1054" name="Google Shape;1054;p3"/>
          <p:cNvSpPr txBox="1"/>
          <p:nvPr/>
        </p:nvSpPr>
        <p:spPr>
          <a:xfrm>
            <a:off x="1572374" y="4818117"/>
            <a:ext cx="4451908" cy="464887"/>
          </a:xfrm>
          <a:prstGeom prst="rect">
            <a:avLst/>
          </a:prstGeom>
          <a:solidFill>
            <a:srgbClr val="EFEFEF"/>
          </a:solidFill>
          <a:ln w="9525" cap="flat" cmpd="sng">
            <a:solidFill>
              <a:srgbClr val="FFFFFF"/>
            </a:solidFill>
            <a:prstDash val="solid"/>
            <a:miter lim="400000"/>
            <a:headEnd type="none" w="sm" len="sm"/>
            <a:tailEnd type="none" w="sm" len="sm"/>
          </a:ln>
        </p:spPr>
        <p:txBody>
          <a:bodyPr spcFirstLastPara="1" wrap="square" lIns="45700" tIns="45700" rIns="45700" bIns="45700" anchor="ctr" anchorCtr="0">
            <a:noAutofit/>
          </a:bodyPr>
          <a:lstStyle/>
          <a:p>
            <a:pPr algn="ctr"/>
            <a:r>
              <a:rPr lang="en-US" sz="1000">
                <a:solidFill>
                  <a:schemeClr val="accent1"/>
                </a:solidFill>
                <a:latin typeface="Libre Franklin"/>
                <a:ea typeface="Libre Franklin"/>
                <a:cs typeface="Libre Franklin"/>
                <a:sym typeface="Libre Franklin"/>
              </a:rPr>
              <a:t>Physical &amp; Virtual</a:t>
            </a:r>
            <a:br>
              <a:rPr lang="en-US" sz="1000">
                <a:solidFill>
                  <a:schemeClr val="accent1"/>
                </a:solidFill>
                <a:latin typeface="Libre Franklin"/>
                <a:ea typeface="Libre Franklin"/>
                <a:cs typeface="Libre Franklin"/>
                <a:sym typeface="Libre Franklin"/>
              </a:rPr>
            </a:br>
            <a:r>
              <a:rPr lang="en-US" sz="1000">
                <a:solidFill>
                  <a:schemeClr val="accent1"/>
                </a:solidFill>
                <a:latin typeface="Libre Franklin"/>
                <a:ea typeface="Libre Franklin"/>
                <a:cs typeface="Libre Franklin"/>
                <a:sym typeface="Libre Franklin"/>
              </a:rPr>
              <a:t>Infrastructure Monitoring</a:t>
            </a:r>
            <a:endParaRPr sz="1000">
              <a:solidFill>
                <a:schemeClr val="accent1"/>
              </a:solidFill>
              <a:latin typeface="Libre Franklin"/>
              <a:ea typeface="Libre Franklin"/>
              <a:cs typeface="Libre Franklin"/>
              <a:sym typeface="Libre Franklin"/>
            </a:endParaRPr>
          </a:p>
        </p:txBody>
      </p:sp>
      <p:sp>
        <p:nvSpPr>
          <p:cNvPr id="1055" name="Google Shape;1055;p3"/>
          <p:cNvSpPr txBox="1"/>
          <p:nvPr/>
        </p:nvSpPr>
        <p:spPr>
          <a:xfrm>
            <a:off x="1479400" y="2809317"/>
            <a:ext cx="8971800" cy="548700"/>
          </a:xfrm>
          <a:prstGeom prst="rect">
            <a:avLst/>
          </a:prstGeom>
          <a:solidFill>
            <a:schemeClr val="accent4"/>
          </a:solidFill>
          <a:ln w="12700" cap="flat" cmpd="sng">
            <a:solidFill>
              <a:schemeClr val="lt2"/>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a:solidFill>
                  <a:srgbClr val="FFFFFF"/>
                </a:solidFill>
                <a:latin typeface="Arial"/>
                <a:ea typeface="Arial"/>
                <a:cs typeface="Arial"/>
                <a:sym typeface="Arial"/>
              </a:rPr>
              <a:t>Intelligent On-Call &amp; Incident Response</a:t>
            </a:r>
            <a:endParaRPr sz="1867">
              <a:solidFill>
                <a:srgbClr val="000000"/>
              </a:solidFill>
              <a:latin typeface="Arial"/>
              <a:ea typeface="Arial"/>
              <a:cs typeface="Arial"/>
              <a:sym typeface="Arial"/>
            </a:endParaRPr>
          </a:p>
          <a:p>
            <a:pPr algn="ctr"/>
            <a:r>
              <a:rPr lang="en-US" sz="1200" b="1">
                <a:solidFill>
                  <a:schemeClr val="lt1"/>
                </a:solidFill>
                <a:latin typeface="Arial"/>
                <a:ea typeface="Arial"/>
                <a:cs typeface="Arial"/>
                <a:sym typeface="Arial"/>
              </a:rPr>
              <a:t>VictorOps</a:t>
            </a:r>
            <a:endParaRPr sz="1200">
              <a:solidFill>
                <a:schemeClr val="lt1"/>
              </a:solidFill>
              <a:latin typeface="Arial"/>
              <a:ea typeface="Arial"/>
              <a:cs typeface="Arial"/>
              <a:sym typeface="Arial"/>
            </a:endParaRPr>
          </a:p>
        </p:txBody>
      </p:sp>
      <p:sp>
        <p:nvSpPr>
          <p:cNvPr id="1056" name="Google Shape;1056;p3"/>
          <p:cNvSpPr txBox="1"/>
          <p:nvPr/>
        </p:nvSpPr>
        <p:spPr>
          <a:xfrm>
            <a:off x="1479400" y="3418917"/>
            <a:ext cx="8971800" cy="548700"/>
          </a:xfrm>
          <a:prstGeom prst="rect">
            <a:avLst/>
          </a:prstGeom>
          <a:solidFill>
            <a:srgbClr val="F1C232"/>
          </a:solidFill>
          <a:ln w="12700" cap="flat" cmpd="sng">
            <a:solidFill>
              <a:schemeClr val="lt2"/>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dirty="0">
                <a:solidFill>
                  <a:srgbClr val="FFFFFF"/>
                </a:solidFill>
                <a:latin typeface="Arial"/>
                <a:ea typeface="Arial"/>
                <a:cs typeface="Arial"/>
                <a:sym typeface="Arial"/>
              </a:rPr>
              <a:t>AIOps (Service Insights, Event Analytics &amp; Automated Remediation)</a:t>
            </a:r>
            <a:endParaRPr sz="1867" dirty="0">
              <a:solidFill>
                <a:srgbClr val="000000"/>
              </a:solidFill>
              <a:latin typeface="Arial"/>
              <a:ea typeface="Arial"/>
              <a:cs typeface="Arial"/>
              <a:sym typeface="Arial"/>
            </a:endParaRPr>
          </a:p>
          <a:p>
            <a:pPr algn="ctr">
              <a:buClr>
                <a:srgbClr val="000000"/>
              </a:buClr>
            </a:pPr>
            <a:r>
              <a:rPr lang="en-US" sz="1200" b="1" dirty="0">
                <a:solidFill>
                  <a:schemeClr val="lt1"/>
                </a:solidFill>
                <a:latin typeface="Arial"/>
                <a:ea typeface="Arial"/>
                <a:cs typeface="Arial"/>
                <a:sym typeface="Arial"/>
              </a:rPr>
              <a:t>Splunk IT S</a:t>
            </a:r>
            <a:r>
              <a:rPr lang="en-US" sz="1200" b="1" dirty="0">
                <a:solidFill>
                  <a:schemeClr val="lt1"/>
                </a:solidFill>
              </a:rPr>
              <a:t>ervice Intelligence</a:t>
            </a:r>
            <a:endParaRPr sz="1200" dirty="0">
              <a:solidFill>
                <a:schemeClr val="lt1"/>
              </a:solidFill>
              <a:latin typeface="Arial"/>
              <a:ea typeface="Arial"/>
              <a:cs typeface="Arial"/>
              <a:sym typeface="Arial"/>
            </a:endParaRPr>
          </a:p>
        </p:txBody>
      </p:sp>
      <p:sp>
        <p:nvSpPr>
          <p:cNvPr id="1057" name="Google Shape;1057;p3"/>
          <p:cNvSpPr txBox="1"/>
          <p:nvPr/>
        </p:nvSpPr>
        <p:spPr>
          <a:xfrm>
            <a:off x="1479400" y="2199717"/>
            <a:ext cx="8971800" cy="548700"/>
          </a:xfrm>
          <a:prstGeom prst="rect">
            <a:avLst/>
          </a:prstGeom>
          <a:solidFill>
            <a:srgbClr val="EE604B"/>
          </a:solidFill>
          <a:ln w="12700" cap="flat" cmpd="sng">
            <a:solidFill>
              <a:srgbClr val="783F04"/>
            </a:solidFill>
            <a:prstDash val="solid"/>
            <a:miter lim="400000"/>
            <a:headEnd type="none" w="sm" len="sm"/>
            <a:tailEnd type="none" w="sm" len="sm"/>
          </a:ln>
        </p:spPr>
        <p:txBody>
          <a:bodyPr spcFirstLastPara="1" wrap="square" lIns="45700" tIns="45700" rIns="45700" bIns="45700" anchor="t" anchorCtr="0">
            <a:noAutofit/>
          </a:bodyPr>
          <a:lstStyle/>
          <a:p>
            <a:pPr algn="ctr"/>
            <a:r>
              <a:rPr lang="en-US" sz="1867" b="1">
                <a:solidFill>
                  <a:srgbClr val="FFFFFF"/>
                </a:solidFill>
                <a:latin typeface="Arial"/>
                <a:ea typeface="Arial"/>
                <a:cs typeface="Arial"/>
                <a:sym typeface="Arial"/>
              </a:rPr>
              <a:t>IT Automation &amp; Workflow Orchestration</a:t>
            </a:r>
            <a:endParaRPr sz="1867">
              <a:solidFill>
                <a:srgbClr val="000000"/>
              </a:solidFill>
              <a:latin typeface="Arial"/>
              <a:ea typeface="Arial"/>
              <a:cs typeface="Arial"/>
              <a:sym typeface="Arial"/>
            </a:endParaRPr>
          </a:p>
          <a:p>
            <a:pPr algn="ctr"/>
            <a:r>
              <a:rPr lang="en-US" sz="1200" b="1">
                <a:solidFill>
                  <a:schemeClr val="lt1"/>
                </a:solidFill>
                <a:latin typeface="Arial"/>
                <a:ea typeface="Arial"/>
                <a:cs typeface="Arial"/>
                <a:sym typeface="Arial"/>
              </a:rPr>
              <a:t>Splunk Phantom</a:t>
            </a:r>
            <a:endParaRPr sz="1000">
              <a:solidFill>
                <a:schemeClr val="lt1"/>
              </a:solidFill>
              <a:latin typeface="Libre Franklin"/>
              <a:ea typeface="Libre Franklin"/>
              <a:cs typeface="Libre Franklin"/>
              <a:sym typeface="Libre Franklin"/>
            </a:endParaRPr>
          </a:p>
        </p:txBody>
      </p:sp>
      <p:sp>
        <p:nvSpPr>
          <p:cNvPr id="1058" name="Google Shape;1058;p3"/>
          <p:cNvSpPr txBox="1">
            <a:spLocks noGrp="1"/>
          </p:cNvSpPr>
          <p:nvPr>
            <p:ph type="title"/>
          </p:nvPr>
        </p:nvSpPr>
        <p:spPr>
          <a:xfrm>
            <a:off x="685799" y="532144"/>
            <a:ext cx="11106631" cy="517200"/>
          </a:xfrm>
          <a:prstGeom prst="rect">
            <a:avLst/>
          </a:prstGeom>
          <a:noFill/>
          <a:ln>
            <a:noFill/>
          </a:ln>
        </p:spPr>
        <p:txBody>
          <a:bodyPr spcFirstLastPara="1" vert="horz" wrap="square" lIns="0" tIns="0" rIns="0" bIns="0" rtlCol="0" anchor="b" anchorCtr="0">
            <a:noAutofit/>
          </a:bodyPr>
          <a:lstStyle/>
          <a:p>
            <a:r>
              <a:rPr lang="en-US" sz="3200"/>
              <a:t>The Only Platform for Monitoring, Observability &amp; AIOps</a:t>
            </a:r>
            <a:endParaRPr sz="3200"/>
          </a:p>
        </p:txBody>
      </p:sp>
      <p:sp>
        <p:nvSpPr>
          <p:cNvPr id="1059" name="Google Shape;1059;p3"/>
          <p:cNvSpPr txBox="1"/>
          <p:nvPr/>
        </p:nvSpPr>
        <p:spPr>
          <a:xfrm>
            <a:off x="685800" y="1090791"/>
            <a:ext cx="11106629" cy="251356"/>
          </a:xfrm>
          <a:prstGeom prst="rect">
            <a:avLst/>
          </a:prstGeom>
          <a:noFill/>
          <a:ln>
            <a:noFill/>
          </a:ln>
        </p:spPr>
        <p:txBody>
          <a:bodyPr spcFirstLastPara="1" wrap="square" lIns="0" tIns="0" rIns="0" bIns="0" anchor="t" anchorCtr="0">
            <a:noAutofit/>
          </a:bodyPr>
          <a:lstStyle/>
          <a:p>
            <a:r>
              <a:rPr lang="en-US" sz="1867">
                <a:solidFill>
                  <a:schemeClr val="accent1"/>
                </a:solidFill>
                <a:latin typeface="Arial"/>
                <a:ea typeface="Arial"/>
                <a:cs typeface="Arial"/>
                <a:sym typeface="Arial"/>
              </a:rPr>
              <a:t>For Every App, Every Location, Every Team</a:t>
            </a:r>
            <a:endParaRPr sz="2400"/>
          </a:p>
          <a:p>
            <a:pPr>
              <a:lnSpc>
                <a:spcPct val="83000"/>
              </a:lnSpc>
            </a:pPr>
            <a:endParaRPr sz="1867">
              <a:solidFill>
                <a:srgbClr val="000000"/>
              </a:solidFill>
              <a:latin typeface="Arial"/>
              <a:ea typeface="Arial"/>
              <a:cs typeface="Arial"/>
              <a:sym typeface="Arial"/>
            </a:endParaRPr>
          </a:p>
        </p:txBody>
      </p:sp>
      <p:sp>
        <p:nvSpPr>
          <p:cNvPr id="1060" name="Google Shape;1060;p3"/>
          <p:cNvSpPr/>
          <p:nvPr/>
        </p:nvSpPr>
        <p:spPr>
          <a:xfrm>
            <a:off x="1554391" y="1494117"/>
            <a:ext cx="2237132"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Retain &amp; Optimize</a:t>
            </a:r>
            <a:endParaRPr sz="1333">
              <a:solidFill>
                <a:schemeClr val="dk1"/>
              </a:solidFill>
              <a:latin typeface="Arial"/>
              <a:ea typeface="Arial"/>
              <a:cs typeface="Arial"/>
              <a:sym typeface="Arial"/>
            </a:endParaRPr>
          </a:p>
        </p:txBody>
      </p:sp>
      <p:sp>
        <p:nvSpPr>
          <p:cNvPr id="1061" name="Google Shape;1061;p3"/>
          <p:cNvSpPr/>
          <p:nvPr/>
        </p:nvSpPr>
        <p:spPr>
          <a:xfrm>
            <a:off x="4245869"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Lift &amp; Shift</a:t>
            </a:r>
            <a:endParaRPr sz="1333">
              <a:solidFill>
                <a:schemeClr val="dk1"/>
              </a:solidFill>
              <a:latin typeface="Arial"/>
              <a:ea typeface="Arial"/>
              <a:cs typeface="Arial"/>
              <a:sym typeface="Arial"/>
            </a:endParaRPr>
          </a:p>
        </p:txBody>
      </p:sp>
      <p:sp>
        <p:nvSpPr>
          <p:cNvPr id="1062" name="Google Shape;1062;p3"/>
          <p:cNvSpPr/>
          <p:nvPr/>
        </p:nvSpPr>
        <p:spPr>
          <a:xfrm>
            <a:off x="6343941"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Re-Factor</a:t>
            </a:r>
            <a:endParaRPr sz="1333">
              <a:solidFill>
                <a:schemeClr val="dk1"/>
              </a:solidFill>
              <a:latin typeface="Arial"/>
              <a:ea typeface="Arial"/>
              <a:cs typeface="Arial"/>
              <a:sym typeface="Arial"/>
            </a:endParaRPr>
          </a:p>
        </p:txBody>
      </p:sp>
      <p:sp>
        <p:nvSpPr>
          <p:cNvPr id="1063" name="Google Shape;1063;p3"/>
          <p:cNvSpPr/>
          <p:nvPr/>
        </p:nvSpPr>
        <p:spPr>
          <a:xfrm>
            <a:off x="8698149" y="1494117"/>
            <a:ext cx="1725691" cy="369332"/>
          </a:xfrm>
          <a:prstGeom prst="rect">
            <a:avLst/>
          </a:prstGeom>
          <a:noFill/>
          <a:ln>
            <a:noFill/>
          </a:ln>
        </p:spPr>
        <p:txBody>
          <a:bodyPr spcFirstLastPara="1" wrap="square" lIns="91433" tIns="45700" rIns="91433" bIns="45700" anchor="ctr" anchorCtr="0">
            <a:noAutofit/>
          </a:bodyPr>
          <a:lstStyle/>
          <a:p>
            <a:pPr algn="ctr">
              <a:buClr>
                <a:srgbClr val="000000"/>
              </a:buClr>
              <a:buSzPts val="1000"/>
            </a:pPr>
            <a:r>
              <a:rPr lang="en-US" sz="1333">
                <a:solidFill>
                  <a:schemeClr val="dk1"/>
                </a:solidFill>
                <a:latin typeface="Arial"/>
                <a:ea typeface="Arial"/>
                <a:cs typeface="Arial"/>
                <a:sym typeface="Arial"/>
              </a:rPr>
              <a:t>Re-Architect </a:t>
            </a:r>
            <a:endParaRPr sz="1333">
              <a:solidFill>
                <a:schemeClr val="dk1"/>
              </a:solidFill>
              <a:latin typeface="Arial"/>
              <a:ea typeface="Arial"/>
              <a:cs typeface="Arial"/>
              <a:sym typeface="Arial"/>
            </a:endParaRPr>
          </a:p>
        </p:txBody>
      </p:sp>
      <p:sp>
        <p:nvSpPr>
          <p:cNvPr id="1064" name="Google Shape;1064;p3"/>
          <p:cNvSpPr txBox="1"/>
          <p:nvPr/>
        </p:nvSpPr>
        <p:spPr>
          <a:xfrm>
            <a:off x="12420947" y="1"/>
            <a:ext cx="1618771" cy="1559668"/>
          </a:xfrm>
          <a:prstGeom prst="rect">
            <a:avLst/>
          </a:prstGeom>
          <a:solidFill>
            <a:srgbClr val="FFFF00"/>
          </a:solidFill>
          <a:ln>
            <a:noFill/>
          </a:ln>
        </p:spPr>
        <p:txBody>
          <a:bodyPr spcFirstLastPara="1" wrap="square" lIns="121900" tIns="60933" rIns="121900" bIns="60933" anchor="t" anchorCtr="0">
            <a:spAutoFit/>
          </a:bodyPr>
          <a:lstStyle/>
          <a:p>
            <a:r>
              <a:rPr lang="en-US" sz="1867">
                <a:solidFill>
                  <a:srgbClr val="000000"/>
                </a:solidFill>
                <a:latin typeface="Arial"/>
                <a:ea typeface="Arial"/>
                <a:cs typeface="Arial"/>
                <a:sym typeface="Arial"/>
              </a:rPr>
              <a:t>New Version in color palette currently being used</a:t>
            </a:r>
            <a:endParaRPr sz="2400"/>
          </a:p>
        </p:txBody>
      </p:sp>
      <p:sp>
        <p:nvSpPr>
          <p:cNvPr id="2" name="Rectangle 1">
            <a:extLst>
              <a:ext uri="{FF2B5EF4-FFF2-40B4-BE49-F238E27FC236}">
                <a16:creationId xmlns:a16="http://schemas.microsoft.com/office/drawing/2014/main" id="{CB7493F7-ADA1-4E95-8CCE-CEFDE1AF4597}"/>
              </a:ext>
            </a:extLst>
          </p:cNvPr>
          <p:cNvSpPr/>
          <p:nvPr/>
        </p:nvSpPr>
        <p:spPr>
          <a:xfrm>
            <a:off x="1182758" y="3418917"/>
            <a:ext cx="9529842" cy="594289"/>
          </a:xfrm>
          <a:prstGeom prst="rect">
            <a:avLst/>
          </a:prstGeom>
          <a:noFill/>
          <a:ln w="76200" cap="flat">
            <a:solidFill>
              <a:srgbClr val="C00000"/>
            </a:solid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6" name="Rectangle 25">
            <a:extLst>
              <a:ext uri="{FF2B5EF4-FFF2-40B4-BE49-F238E27FC236}">
                <a16:creationId xmlns:a16="http://schemas.microsoft.com/office/drawing/2014/main" id="{04208F56-0C14-4B99-882F-3AF0CB94D966}"/>
              </a:ext>
            </a:extLst>
          </p:cNvPr>
          <p:cNvSpPr/>
          <p:nvPr/>
        </p:nvSpPr>
        <p:spPr>
          <a:xfrm>
            <a:off x="1182758" y="5608113"/>
            <a:ext cx="9529842" cy="837899"/>
          </a:xfrm>
          <a:prstGeom prst="rect">
            <a:avLst/>
          </a:prstGeom>
          <a:noFill/>
          <a:ln w="76200" cap="flat">
            <a:solidFill>
              <a:srgbClr val="C00000"/>
            </a:solid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396714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2338DDE-552D-426C-976D-6EFF4A581387}"/>
              </a:ext>
            </a:extLst>
          </p:cNvPr>
          <p:cNvGrpSpPr/>
          <p:nvPr/>
        </p:nvGrpSpPr>
        <p:grpSpPr>
          <a:xfrm>
            <a:off x="4812622" y="4775269"/>
            <a:ext cx="2528104" cy="2528104"/>
            <a:chOff x="4835840" y="4789100"/>
            <a:chExt cx="2528104" cy="2528104"/>
          </a:xfrm>
        </p:grpSpPr>
        <p:sp>
          <p:nvSpPr>
            <p:cNvPr id="42" name="Chord 41">
              <a:extLst>
                <a:ext uri="{FF2B5EF4-FFF2-40B4-BE49-F238E27FC236}">
                  <a16:creationId xmlns:a16="http://schemas.microsoft.com/office/drawing/2014/main" id="{D204C165-1880-4E35-9622-5A2EBFFED4F4}"/>
                </a:ext>
              </a:extLst>
            </p:cNvPr>
            <p:cNvSpPr/>
            <p:nvPr/>
          </p:nvSpPr>
          <p:spPr>
            <a:xfrm rot="6712079">
              <a:off x="4835840" y="4789100"/>
              <a:ext cx="2528104" cy="2528104"/>
            </a:xfrm>
            <a:prstGeom prst="chord">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44" name="TextBox 43">
              <a:extLst>
                <a:ext uri="{FF2B5EF4-FFF2-40B4-BE49-F238E27FC236}">
                  <a16:creationId xmlns:a16="http://schemas.microsoft.com/office/drawing/2014/main" id="{6E38DEE2-5AEF-419C-A32D-1C42FF63866D}"/>
                </a:ext>
              </a:extLst>
            </p:cNvPr>
            <p:cNvSpPr txBox="1"/>
            <p:nvPr/>
          </p:nvSpPr>
          <p:spPr>
            <a:xfrm>
              <a:off x="5314201" y="5062197"/>
              <a:ext cx="1533433" cy="938719"/>
            </a:xfrm>
            <a:prstGeom prst="rect">
              <a:avLst/>
            </a:prstGeom>
            <a:noFill/>
          </p:spPr>
          <p:txBody>
            <a:bodyPr wrap="none" lIns="0" tIns="0" rIns="0" bIns="0" rtlCol="0">
              <a:spAutoFit/>
            </a:bodyPr>
            <a:lstStyle/>
            <a:p>
              <a:pPr algn="ctr">
                <a:spcBef>
                  <a:spcPts val="800"/>
                </a:spcBef>
                <a:spcAft>
                  <a:spcPts val="400"/>
                </a:spcAft>
              </a:pPr>
              <a:r>
                <a:rPr lang="en-US" sz="1600" kern="100" spc="-30" dirty="0">
                  <a:solidFill>
                    <a:schemeClr val="bg1"/>
                  </a:solidFill>
                </a:rPr>
                <a:t>Service Models</a:t>
              </a:r>
            </a:p>
            <a:p>
              <a:pPr algn="ctr">
                <a:spcBef>
                  <a:spcPts val="800"/>
                </a:spcBef>
                <a:spcAft>
                  <a:spcPts val="400"/>
                </a:spcAft>
              </a:pPr>
              <a:r>
                <a:rPr lang="en-US" sz="900" kern="100" spc="-30" dirty="0">
                  <a:solidFill>
                    <a:schemeClr val="bg1"/>
                  </a:solidFill>
                </a:rPr>
                <a:t>Entities - KPIs – Episode</a:t>
              </a:r>
            </a:p>
            <a:p>
              <a:pPr algn="ctr">
                <a:spcBef>
                  <a:spcPts val="800"/>
                </a:spcBef>
                <a:spcAft>
                  <a:spcPts val="400"/>
                </a:spcAft>
              </a:pPr>
              <a:r>
                <a:rPr lang="en-US" sz="1600" kern="100" spc="-30" dirty="0">
                  <a:solidFill>
                    <a:schemeClr val="bg1"/>
                  </a:solidFill>
                </a:rPr>
                <a:t>Business Context</a:t>
              </a:r>
              <a:endParaRPr lang="en-US" sz="1600" kern="100" spc="-30" dirty="0"/>
            </a:p>
          </p:txBody>
        </p:sp>
      </p:grpSp>
      <p:sp>
        <p:nvSpPr>
          <p:cNvPr id="2" name="Title 1">
            <a:extLst>
              <a:ext uri="{FF2B5EF4-FFF2-40B4-BE49-F238E27FC236}">
                <a16:creationId xmlns:a16="http://schemas.microsoft.com/office/drawing/2014/main" id="{4493F63A-9F82-D842-A52E-9F9E0114ADF8}"/>
              </a:ext>
            </a:extLst>
          </p:cNvPr>
          <p:cNvSpPr>
            <a:spLocks noGrp="1"/>
          </p:cNvSpPr>
          <p:nvPr>
            <p:ph type="title"/>
          </p:nvPr>
        </p:nvSpPr>
        <p:spPr>
          <a:xfrm>
            <a:off x="685800" y="521208"/>
            <a:ext cx="10817352" cy="592338"/>
          </a:xfrm>
        </p:spPr>
        <p:txBody>
          <a:bodyPr/>
          <a:lstStyle/>
          <a:p>
            <a:r>
              <a:rPr lang="en-US" dirty="0"/>
              <a:t>Breadth of Machine Learning Capabilities</a:t>
            </a:r>
          </a:p>
        </p:txBody>
      </p:sp>
      <p:sp>
        <p:nvSpPr>
          <p:cNvPr id="3" name="Text Placeholder 2">
            <a:extLst>
              <a:ext uri="{FF2B5EF4-FFF2-40B4-BE49-F238E27FC236}">
                <a16:creationId xmlns:a16="http://schemas.microsoft.com/office/drawing/2014/main" id="{28A4B50D-47D2-7D46-9A17-8765EF08BC00}"/>
              </a:ext>
            </a:extLst>
          </p:cNvPr>
          <p:cNvSpPr>
            <a:spLocks noGrp="1"/>
          </p:cNvSpPr>
          <p:nvPr>
            <p:ph type="body" idx="13"/>
          </p:nvPr>
        </p:nvSpPr>
        <p:spPr>
          <a:xfrm>
            <a:off x="685800" y="1089380"/>
            <a:ext cx="10820400" cy="280974"/>
          </a:xfrm>
        </p:spPr>
        <p:txBody>
          <a:bodyPr/>
          <a:lstStyle/>
          <a:p>
            <a:r>
              <a:rPr lang="en-US" dirty="0"/>
              <a:t>Make IT Effective, Proactive and Predictive</a:t>
            </a:r>
          </a:p>
        </p:txBody>
      </p:sp>
      <p:sp>
        <p:nvSpPr>
          <p:cNvPr id="4" name="Shape 2793">
            <a:extLst>
              <a:ext uri="{FF2B5EF4-FFF2-40B4-BE49-F238E27FC236}">
                <a16:creationId xmlns:a16="http://schemas.microsoft.com/office/drawing/2014/main" id="{9AF124F0-DE80-FE4B-A417-05D9CAE3B624}"/>
              </a:ext>
            </a:extLst>
          </p:cNvPr>
          <p:cNvSpPr/>
          <p:nvPr/>
        </p:nvSpPr>
        <p:spPr>
          <a:xfrm>
            <a:off x="4335337" y="3581392"/>
            <a:ext cx="1740235" cy="1524365"/>
          </a:xfrm>
          <a:custGeom>
            <a:avLst/>
            <a:gdLst/>
            <a:ahLst/>
            <a:cxnLst/>
            <a:rect l="0" t="0" r="0" b="0"/>
            <a:pathLst>
              <a:path w="120000" h="120000" extrusionOk="0">
                <a:moveTo>
                  <a:pt x="120000" y="0"/>
                </a:moveTo>
                <a:cubicBezTo>
                  <a:pt x="120000" y="88831"/>
                  <a:pt x="120000" y="88831"/>
                  <a:pt x="120000" y="88831"/>
                </a:cubicBezTo>
                <a:cubicBezTo>
                  <a:pt x="94545" y="88831"/>
                  <a:pt x="71477" y="100779"/>
                  <a:pt x="55000" y="119999"/>
                </a:cubicBezTo>
                <a:cubicBezTo>
                  <a:pt x="0" y="57272"/>
                  <a:pt x="0" y="57272"/>
                  <a:pt x="0" y="57272"/>
                </a:cubicBezTo>
                <a:cubicBezTo>
                  <a:pt x="30568" y="21818"/>
                  <a:pt x="73068" y="0"/>
                  <a:pt x="120000" y="0"/>
                </a:cubicBezTo>
                <a:close/>
              </a:path>
            </a:pathLst>
          </a:custGeom>
          <a:gradFill flip="none" rotWithShape="1">
            <a:gsLst>
              <a:gs pos="100000">
                <a:srgbClr val="662D91"/>
              </a:gs>
              <a:gs pos="0">
                <a:srgbClr val="9442D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5" name="Shape 2795">
            <a:extLst>
              <a:ext uri="{FF2B5EF4-FFF2-40B4-BE49-F238E27FC236}">
                <a16:creationId xmlns:a16="http://schemas.microsoft.com/office/drawing/2014/main" id="{384B7390-F06A-7949-A845-1F72CE73C882}"/>
              </a:ext>
            </a:extLst>
          </p:cNvPr>
          <p:cNvSpPr/>
          <p:nvPr/>
        </p:nvSpPr>
        <p:spPr>
          <a:xfrm>
            <a:off x="7028755" y="4309025"/>
            <a:ext cx="1502592" cy="1740235"/>
          </a:xfrm>
          <a:custGeom>
            <a:avLst/>
            <a:gdLst/>
            <a:ahLst/>
            <a:cxnLst/>
            <a:rect l="0" t="0" r="0" b="0"/>
            <a:pathLst>
              <a:path w="120000" h="120000" extrusionOk="0">
                <a:moveTo>
                  <a:pt x="119999" y="118635"/>
                </a:moveTo>
                <a:cubicBezTo>
                  <a:pt x="119999" y="119090"/>
                  <a:pt x="119999" y="119545"/>
                  <a:pt x="119999" y="120000"/>
                </a:cubicBezTo>
                <a:cubicBezTo>
                  <a:pt x="29999" y="120000"/>
                  <a:pt x="29999" y="120000"/>
                  <a:pt x="29999" y="120000"/>
                </a:cubicBezTo>
                <a:cubicBezTo>
                  <a:pt x="29999" y="119545"/>
                  <a:pt x="29999" y="119090"/>
                  <a:pt x="29999" y="118635"/>
                </a:cubicBezTo>
                <a:cubicBezTo>
                  <a:pt x="29999" y="93838"/>
                  <a:pt x="18552" y="71431"/>
                  <a:pt x="0" y="54938"/>
                </a:cubicBezTo>
                <a:cubicBezTo>
                  <a:pt x="63684" y="0"/>
                  <a:pt x="63684" y="0"/>
                  <a:pt x="63684" y="0"/>
                </a:cubicBezTo>
                <a:cubicBezTo>
                  <a:pt x="98421" y="30483"/>
                  <a:pt x="119999" y="72341"/>
                  <a:pt x="119999" y="118635"/>
                </a:cubicBezTo>
                <a:close/>
              </a:path>
            </a:pathLst>
          </a:cu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6" name="Shape 2792">
            <a:extLst>
              <a:ext uri="{FF2B5EF4-FFF2-40B4-BE49-F238E27FC236}">
                <a16:creationId xmlns:a16="http://schemas.microsoft.com/office/drawing/2014/main" id="{4AA2094D-F03F-1749-81A1-78379F2CD6AD}"/>
              </a:ext>
            </a:extLst>
          </p:cNvPr>
          <p:cNvSpPr/>
          <p:nvPr/>
        </p:nvSpPr>
        <p:spPr>
          <a:xfrm>
            <a:off x="3629018" y="4309025"/>
            <a:ext cx="1503388" cy="1740235"/>
          </a:xfrm>
          <a:custGeom>
            <a:avLst/>
            <a:gdLst/>
            <a:ahLst/>
            <a:cxnLst/>
            <a:rect l="0" t="0" r="0" b="0"/>
            <a:pathLst>
              <a:path w="120000" h="120000" extrusionOk="0">
                <a:moveTo>
                  <a:pt x="89999" y="118635"/>
                </a:moveTo>
                <a:cubicBezTo>
                  <a:pt x="89999" y="119090"/>
                  <a:pt x="89999" y="119545"/>
                  <a:pt x="89999" y="120000"/>
                </a:cubicBezTo>
                <a:cubicBezTo>
                  <a:pt x="0" y="120000"/>
                  <a:pt x="0" y="120000"/>
                  <a:pt x="0" y="120000"/>
                </a:cubicBezTo>
                <a:cubicBezTo>
                  <a:pt x="0" y="119545"/>
                  <a:pt x="0" y="119090"/>
                  <a:pt x="0" y="118635"/>
                </a:cubicBezTo>
                <a:cubicBezTo>
                  <a:pt x="0" y="72341"/>
                  <a:pt x="21578" y="30483"/>
                  <a:pt x="56315" y="0"/>
                </a:cubicBezTo>
                <a:cubicBezTo>
                  <a:pt x="119999" y="54938"/>
                  <a:pt x="119999" y="54938"/>
                  <a:pt x="119999" y="54938"/>
                </a:cubicBezTo>
                <a:cubicBezTo>
                  <a:pt x="101447" y="71431"/>
                  <a:pt x="89999" y="93838"/>
                  <a:pt x="89999" y="118635"/>
                </a:cubicBezTo>
                <a:close/>
              </a:path>
            </a:pathLst>
          </a:cu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7" name="Shape 2794">
            <a:extLst>
              <a:ext uri="{FF2B5EF4-FFF2-40B4-BE49-F238E27FC236}">
                <a16:creationId xmlns:a16="http://schemas.microsoft.com/office/drawing/2014/main" id="{1771DEE7-6A94-C743-8E0B-F9FA14D673CB}"/>
              </a:ext>
            </a:extLst>
          </p:cNvPr>
          <p:cNvSpPr/>
          <p:nvPr/>
        </p:nvSpPr>
        <p:spPr>
          <a:xfrm>
            <a:off x="6091301" y="3581392"/>
            <a:ext cx="1740235" cy="1524365"/>
          </a:xfrm>
          <a:custGeom>
            <a:avLst/>
            <a:gdLst/>
            <a:ahLst/>
            <a:cxnLst/>
            <a:rect l="0" t="0" r="0" b="0"/>
            <a:pathLst>
              <a:path w="120000" h="120000" extrusionOk="0">
                <a:moveTo>
                  <a:pt x="120000" y="57272"/>
                </a:moveTo>
                <a:cubicBezTo>
                  <a:pt x="65000" y="119999"/>
                  <a:pt x="65000" y="119999"/>
                  <a:pt x="65000" y="119999"/>
                </a:cubicBezTo>
                <a:cubicBezTo>
                  <a:pt x="48522" y="100779"/>
                  <a:pt x="25454" y="88831"/>
                  <a:pt x="0" y="88831"/>
                </a:cubicBezTo>
                <a:cubicBezTo>
                  <a:pt x="0" y="0"/>
                  <a:pt x="0" y="0"/>
                  <a:pt x="0" y="0"/>
                </a:cubicBezTo>
                <a:cubicBezTo>
                  <a:pt x="46931" y="0"/>
                  <a:pt x="89431" y="21818"/>
                  <a:pt x="120000" y="57272"/>
                </a:cubicBezTo>
                <a:close/>
              </a:path>
            </a:pathLst>
          </a:cu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8" name="Shape 2796">
            <a:extLst>
              <a:ext uri="{FF2B5EF4-FFF2-40B4-BE49-F238E27FC236}">
                <a16:creationId xmlns:a16="http://schemas.microsoft.com/office/drawing/2014/main" id="{2592B831-7673-A74E-AE76-5D94998E87E8}"/>
              </a:ext>
            </a:extLst>
          </p:cNvPr>
          <p:cNvSpPr txBox="1"/>
          <p:nvPr/>
        </p:nvSpPr>
        <p:spPr>
          <a:xfrm>
            <a:off x="3265489" y="1873786"/>
            <a:ext cx="2768370" cy="16467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Adaptive Thresholding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Thresholds adapt in real time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Trend and alert on anomalous behavior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Prevent service degradation</a:t>
            </a:r>
          </a:p>
        </p:txBody>
      </p:sp>
      <p:sp>
        <p:nvSpPr>
          <p:cNvPr id="9" name="Shape 2797">
            <a:extLst>
              <a:ext uri="{FF2B5EF4-FFF2-40B4-BE49-F238E27FC236}">
                <a16:creationId xmlns:a16="http://schemas.microsoft.com/office/drawing/2014/main" id="{CBA08244-A4E2-1549-AFB9-495AB1CB0A35}"/>
              </a:ext>
            </a:extLst>
          </p:cNvPr>
          <p:cNvSpPr txBox="1"/>
          <p:nvPr/>
        </p:nvSpPr>
        <p:spPr>
          <a:xfrm>
            <a:off x="6374624" y="1873786"/>
            <a:ext cx="2669865" cy="16467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Event Clustering</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Detect and highlight the events that matter</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Prioritize events that need </a:t>
            </a:r>
            <a:br>
              <a:rPr kumimoji="0" lang="en-US" sz="1600" b="0" i="0" u="none" strike="noStrike" kern="1200" cap="none" spc="0" normalizeH="0" baseline="0" noProof="0" dirty="0">
                <a:ln>
                  <a:noFill/>
                </a:ln>
                <a:solidFill>
                  <a:srgbClr val="000000"/>
                </a:solidFill>
                <a:effectLst/>
                <a:uLnTx/>
                <a:uFillTx/>
                <a:latin typeface="Arial"/>
                <a:ea typeface="+mn-ea"/>
                <a:cs typeface="+mn-cs"/>
              </a:rPr>
            </a:br>
            <a:r>
              <a:rPr kumimoji="0" lang="en-US" sz="1600" b="0" i="0" u="none" strike="noStrike" kern="1200" cap="none" spc="0" normalizeH="0" baseline="0" noProof="0" dirty="0">
                <a:ln>
                  <a:noFill/>
                </a:ln>
                <a:solidFill>
                  <a:srgbClr val="000000"/>
                </a:solidFill>
                <a:effectLst/>
                <a:uLnTx/>
                <a:uFillTx/>
                <a:latin typeface="Arial"/>
                <a:ea typeface="+mn-ea"/>
                <a:cs typeface="+mn-cs"/>
              </a:rPr>
              <a:t>action taken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Shape 2798">
            <a:extLst>
              <a:ext uri="{FF2B5EF4-FFF2-40B4-BE49-F238E27FC236}">
                <a16:creationId xmlns:a16="http://schemas.microsoft.com/office/drawing/2014/main" id="{59B6CA86-D7DB-0049-9B6A-B040EDFA0B0D}"/>
              </a:ext>
            </a:extLst>
          </p:cNvPr>
          <p:cNvSpPr txBox="1"/>
          <p:nvPr/>
        </p:nvSpPr>
        <p:spPr>
          <a:xfrm>
            <a:off x="775311" y="4010951"/>
            <a:ext cx="2793890" cy="1816805"/>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Anomaly Detection </a:t>
            </a:r>
            <a:r>
              <a:rPr kumimoji="0" lang="en-US" sz="2000" b="1" i="0" u="none" strike="noStrike" kern="1200" cap="none" spc="0" normalizeH="0" baseline="0" noProof="0" dirty="0">
                <a:ln>
                  <a:noFill/>
                </a:ln>
                <a:solidFill>
                  <a:srgbClr val="000000"/>
                </a:solidFill>
                <a:effectLst/>
                <a:uLnTx/>
                <a:uFillTx/>
                <a:latin typeface="Arial"/>
                <a:ea typeface="Arial"/>
                <a:cs typeface="Arial"/>
                <a:sym typeface="Arial"/>
              </a:rPr>
              <a:t> </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Alerts triggered automatically by anomalous activity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Incident responders can see across all silos to find a quicker MTTR </a:t>
            </a: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Shape 2799">
            <a:extLst>
              <a:ext uri="{FF2B5EF4-FFF2-40B4-BE49-F238E27FC236}">
                <a16:creationId xmlns:a16="http://schemas.microsoft.com/office/drawing/2014/main" id="{0D021ABF-FE2A-C343-8C1C-2148DDC10AB6}"/>
              </a:ext>
            </a:extLst>
          </p:cNvPr>
          <p:cNvSpPr txBox="1"/>
          <p:nvPr/>
        </p:nvSpPr>
        <p:spPr>
          <a:xfrm>
            <a:off x="8758382" y="4040121"/>
            <a:ext cx="2855484" cy="1816804"/>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Prediction</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Predict outages and anomalies before they occur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Act on these predictions so your services are not affected</a:t>
            </a: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2" name="Shape 2800">
            <a:extLst>
              <a:ext uri="{FF2B5EF4-FFF2-40B4-BE49-F238E27FC236}">
                <a16:creationId xmlns:a16="http://schemas.microsoft.com/office/drawing/2014/main" id="{2B5C9D6A-BDFF-994F-93ED-F1FC34B627F8}"/>
              </a:ext>
            </a:extLst>
          </p:cNvPr>
          <p:cNvCxnSpPr/>
          <p:nvPr/>
        </p:nvCxnSpPr>
        <p:spPr>
          <a:xfrm rot="10800000">
            <a:off x="6085726" y="2365348"/>
            <a:ext cx="0" cy="1127700"/>
          </a:xfrm>
          <a:prstGeom prst="straightConnector1">
            <a:avLst/>
          </a:prstGeom>
          <a:noFill/>
          <a:ln w="38100" cap="rnd" cmpd="sng">
            <a:solidFill>
              <a:schemeClr val="tx1"/>
            </a:solidFill>
            <a:prstDash val="solid"/>
            <a:miter lim="800000"/>
            <a:headEnd type="none" w="sm" len="sm"/>
            <a:tailEnd type="none" w="sm" len="sm"/>
          </a:ln>
        </p:spPr>
      </p:cxnSp>
      <p:cxnSp>
        <p:nvCxnSpPr>
          <p:cNvPr id="13" name="Shape 2801">
            <a:extLst>
              <a:ext uri="{FF2B5EF4-FFF2-40B4-BE49-F238E27FC236}">
                <a16:creationId xmlns:a16="http://schemas.microsoft.com/office/drawing/2014/main" id="{92672A73-5D78-5D43-88D0-ABAF4448E021}"/>
              </a:ext>
            </a:extLst>
          </p:cNvPr>
          <p:cNvCxnSpPr/>
          <p:nvPr/>
        </p:nvCxnSpPr>
        <p:spPr>
          <a:xfrm rot="10800000" flipH="1">
            <a:off x="7922489" y="3106237"/>
            <a:ext cx="1122000" cy="1117500"/>
          </a:xfrm>
          <a:prstGeom prst="straightConnector1">
            <a:avLst/>
          </a:prstGeom>
          <a:noFill/>
          <a:ln w="38100" cap="rnd" cmpd="sng">
            <a:solidFill>
              <a:schemeClr val="tx1"/>
            </a:solidFill>
            <a:prstDash val="solid"/>
            <a:miter lim="800000"/>
            <a:headEnd type="none" w="sm" len="sm"/>
            <a:tailEnd type="none" w="sm" len="sm"/>
          </a:ln>
        </p:spPr>
      </p:cxnSp>
      <p:cxnSp>
        <p:nvCxnSpPr>
          <p:cNvPr id="14" name="Shape 2802">
            <a:extLst>
              <a:ext uri="{FF2B5EF4-FFF2-40B4-BE49-F238E27FC236}">
                <a16:creationId xmlns:a16="http://schemas.microsoft.com/office/drawing/2014/main" id="{9552557B-341B-2146-8EFE-DBFDE99ADA4C}"/>
              </a:ext>
            </a:extLst>
          </p:cNvPr>
          <p:cNvCxnSpPr>
            <a:cxnSpLocks/>
          </p:cNvCxnSpPr>
          <p:nvPr/>
        </p:nvCxnSpPr>
        <p:spPr>
          <a:xfrm flipH="1" flipV="1">
            <a:off x="2938356" y="3109143"/>
            <a:ext cx="1334389" cy="1126239"/>
          </a:xfrm>
          <a:prstGeom prst="straightConnector1">
            <a:avLst/>
          </a:prstGeom>
          <a:noFill/>
          <a:ln w="38100" cap="rnd" cmpd="sng">
            <a:solidFill>
              <a:schemeClr val="tx1"/>
            </a:solidFill>
            <a:prstDash val="solid"/>
            <a:miter lim="800000"/>
            <a:headEnd type="none" w="sm" len="sm"/>
            <a:tailEnd type="none" w="sm" len="sm"/>
          </a:ln>
        </p:spPr>
      </p:cxnSp>
      <p:cxnSp>
        <p:nvCxnSpPr>
          <p:cNvPr id="15" name="Shape 2803">
            <a:extLst>
              <a:ext uri="{FF2B5EF4-FFF2-40B4-BE49-F238E27FC236}">
                <a16:creationId xmlns:a16="http://schemas.microsoft.com/office/drawing/2014/main" id="{D107ACB2-BDDC-5C4E-86FD-A7D0B9ED5CAE}"/>
              </a:ext>
            </a:extLst>
          </p:cNvPr>
          <p:cNvCxnSpPr/>
          <p:nvPr/>
        </p:nvCxnSpPr>
        <p:spPr>
          <a:xfrm>
            <a:off x="8676125" y="5996748"/>
            <a:ext cx="1951200" cy="0"/>
          </a:xfrm>
          <a:prstGeom prst="straightConnector1">
            <a:avLst/>
          </a:prstGeom>
          <a:noFill/>
          <a:ln w="38100" cap="rnd" cmpd="sng">
            <a:solidFill>
              <a:schemeClr val="tx1"/>
            </a:solidFill>
            <a:prstDash val="solid"/>
            <a:miter lim="800000"/>
            <a:headEnd type="none" w="sm" len="sm"/>
            <a:tailEnd type="none" w="sm" len="sm"/>
          </a:ln>
        </p:spPr>
      </p:cxnSp>
      <p:cxnSp>
        <p:nvCxnSpPr>
          <p:cNvPr id="16" name="Shape 2804">
            <a:extLst>
              <a:ext uri="{FF2B5EF4-FFF2-40B4-BE49-F238E27FC236}">
                <a16:creationId xmlns:a16="http://schemas.microsoft.com/office/drawing/2014/main" id="{797D4516-ECDB-3B42-BDF9-F39E648C6289}"/>
              </a:ext>
            </a:extLst>
          </p:cNvPr>
          <p:cNvCxnSpPr/>
          <p:nvPr/>
        </p:nvCxnSpPr>
        <p:spPr>
          <a:xfrm>
            <a:off x="1504616" y="6049260"/>
            <a:ext cx="1951200" cy="0"/>
          </a:xfrm>
          <a:prstGeom prst="straightConnector1">
            <a:avLst/>
          </a:prstGeom>
          <a:noFill/>
          <a:ln w="38100" cap="rnd" cmpd="sng">
            <a:solidFill>
              <a:schemeClr val="tx1"/>
            </a:solidFill>
            <a:prstDash val="solid"/>
            <a:miter lim="800000"/>
            <a:headEnd type="none" w="sm" len="sm"/>
            <a:tailEnd type="none" w="sm" len="sm"/>
          </a:ln>
        </p:spPr>
      </p:cxnSp>
      <p:grpSp>
        <p:nvGrpSpPr>
          <p:cNvPr id="17" name="Shape 2805">
            <a:extLst>
              <a:ext uri="{FF2B5EF4-FFF2-40B4-BE49-F238E27FC236}">
                <a16:creationId xmlns:a16="http://schemas.microsoft.com/office/drawing/2014/main" id="{E690EA92-B8AC-2B42-A228-67D02BCD7E65}"/>
              </a:ext>
            </a:extLst>
          </p:cNvPr>
          <p:cNvGrpSpPr/>
          <p:nvPr/>
        </p:nvGrpSpPr>
        <p:grpSpPr>
          <a:xfrm>
            <a:off x="6528716" y="4168075"/>
            <a:ext cx="748601" cy="363632"/>
            <a:chOff x="-2" y="295"/>
            <a:chExt cx="7790" cy="3784"/>
          </a:xfrm>
        </p:grpSpPr>
        <p:sp>
          <p:nvSpPr>
            <p:cNvPr id="18" name="Shape 2806">
              <a:extLst>
                <a:ext uri="{FF2B5EF4-FFF2-40B4-BE49-F238E27FC236}">
                  <a16:creationId xmlns:a16="http://schemas.microsoft.com/office/drawing/2014/main" id="{94BF2F15-8EA6-EB42-8D56-558EB51694C6}"/>
                </a:ext>
              </a:extLst>
            </p:cNvPr>
            <p:cNvSpPr/>
            <p:nvPr/>
          </p:nvSpPr>
          <p:spPr>
            <a:xfrm>
              <a:off x="-2" y="295"/>
              <a:ext cx="1200" cy="1200"/>
            </a:xfrm>
            <a:custGeom>
              <a:avLst/>
              <a:gdLst/>
              <a:ahLst/>
              <a:cxnLst/>
              <a:rect l="0" t="0" r="0" b="0"/>
              <a:pathLst>
                <a:path w="120000" h="120000" extrusionOk="0">
                  <a:moveTo>
                    <a:pt x="89590" y="0"/>
                  </a:moveTo>
                  <a:cubicBezTo>
                    <a:pt x="30409" y="0"/>
                    <a:pt x="30409" y="0"/>
                    <a:pt x="30409" y="0"/>
                  </a:cubicBezTo>
                  <a:cubicBezTo>
                    <a:pt x="13567" y="0"/>
                    <a:pt x="0" y="13567"/>
                    <a:pt x="0" y="30409"/>
                  </a:cubicBezTo>
                  <a:cubicBezTo>
                    <a:pt x="0" y="89590"/>
                    <a:pt x="0" y="89590"/>
                    <a:pt x="0" y="89590"/>
                  </a:cubicBezTo>
                  <a:cubicBezTo>
                    <a:pt x="0" y="106432"/>
                    <a:pt x="13567" y="120000"/>
                    <a:pt x="30409" y="120000"/>
                  </a:cubicBezTo>
                  <a:cubicBezTo>
                    <a:pt x="89590" y="120000"/>
                    <a:pt x="89590" y="120000"/>
                    <a:pt x="89590" y="120000"/>
                  </a:cubicBezTo>
                  <a:cubicBezTo>
                    <a:pt x="106198" y="120000"/>
                    <a:pt x="120000" y="106432"/>
                    <a:pt x="120000" y="89590"/>
                  </a:cubicBezTo>
                  <a:cubicBezTo>
                    <a:pt x="120000" y="30409"/>
                    <a:pt x="120000" y="30409"/>
                    <a:pt x="120000" y="30409"/>
                  </a:cubicBezTo>
                  <a:cubicBezTo>
                    <a:pt x="120000" y="13567"/>
                    <a:pt x="106198" y="0"/>
                    <a:pt x="89590" y="0"/>
                  </a:cubicBezTo>
                  <a:close/>
                  <a:moveTo>
                    <a:pt x="96608" y="89590"/>
                  </a:moveTo>
                  <a:cubicBezTo>
                    <a:pt x="96608" y="93567"/>
                    <a:pt x="93333" y="96608"/>
                    <a:pt x="89590" y="96608"/>
                  </a:cubicBezTo>
                  <a:cubicBezTo>
                    <a:pt x="30409" y="96608"/>
                    <a:pt x="30409" y="96608"/>
                    <a:pt x="30409" y="96608"/>
                  </a:cubicBezTo>
                  <a:cubicBezTo>
                    <a:pt x="26432" y="96608"/>
                    <a:pt x="23391" y="93567"/>
                    <a:pt x="23391" y="89590"/>
                  </a:cubicBezTo>
                  <a:cubicBezTo>
                    <a:pt x="23391" y="30409"/>
                    <a:pt x="23391" y="30409"/>
                    <a:pt x="23391" y="30409"/>
                  </a:cubicBezTo>
                  <a:cubicBezTo>
                    <a:pt x="23391" y="26432"/>
                    <a:pt x="26432" y="23391"/>
                    <a:pt x="30409" y="23391"/>
                  </a:cubicBezTo>
                  <a:cubicBezTo>
                    <a:pt x="89590" y="23391"/>
                    <a:pt x="89590" y="23391"/>
                    <a:pt x="89590" y="23391"/>
                  </a:cubicBezTo>
                  <a:cubicBezTo>
                    <a:pt x="93333" y="23391"/>
                    <a:pt x="96608" y="26432"/>
                    <a:pt x="96608" y="30409"/>
                  </a:cubicBezTo>
                  <a:lnTo>
                    <a:pt x="96608" y="8959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 name="Shape 2807">
              <a:extLst>
                <a:ext uri="{FF2B5EF4-FFF2-40B4-BE49-F238E27FC236}">
                  <a16:creationId xmlns:a16="http://schemas.microsoft.com/office/drawing/2014/main" id="{1083EFA0-06A9-AA41-906D-5764FD801178}"/>
                </a:ext>
              </a:extLst>
            </p:cNvPr>
            <p:cNvSpPr/>
            <p:nvPr/>
          </p:nvSpPr>
          <p:spPr>
            <a:xfrm>
              <a:off x="-2" y="2879"/>
              <a:ext cx="1200" cy="1200"/>
            </a:xfrm>
            <a:custGeom>
              <a:avLst/>
              <a:gdLst/>
              <a:ahLst/>
              <a:cxnLst/>
              <a:rect l="0" t="0" r="0" b="0"/>
              <a:pathLst>
                <a:path w="120000" h="120000" extrusionOk="0">
                  <a:moveTo>
                    <a:pt x="89590" y="0"/>
                  </a:moveTo>
                  <a:cubicBezTo>
                    <a:pt x="30409" y="0"/>
                    <a:pt x="30409" y="0"/>
                    <a:pt x="30409" y="0"/>
                  </a:cubicBezTo>
                  <a:cubicBezTo>
                    <a:pt x="13567" y="0"/>
                    <a:pt x="0" y="13567"/>
                    <a:pt x="0" y="30409"/>
                  </a:cubicBezTo>
                  <a:cubicBezTo>
                    <a:pt x="0" y="89590"/>
                    <a:pt x="0" y="89590"/>
                    <a:pt x="0" y="89590"/>
                  </a:cubicBezTo>
                  <a:cubicBezTo>
                    <a:pt x="0" y="106432"/>
                    <a:pt x="13567" y="120000"/>
                    <a:pt x="30409" y="120000"/>
                  </a:cubicBezTo>
                  <a:cubicBezTo>
                    <a:pt x="89590" y="120000"/>
                    <a:pt x="89590" y="120000"/>
                    <a:pt x="89590" y="120000"/>
                  </a:cubicBezTo>
                  <a:cubicBezTo>
                    <a:pt x="106198" y="120000"/>
                    <a:pt x="120000" y="106432"/>
                    <a:pt x="120000" y="89590"/>
                  </a:cubicBezTo>
                  <a:cubicBezTo>
                    <a:pt x="120000" y="30409"/>
                    <a:pt x="120000" y="30409"/>
                    <a:pt x="120000" y="30409"/>
                  </a:cubicBezTo>
                  <a:cubicBezTo>
                    <a:pt x="120000" y="13567"/>
                    <a:pt x="106198" y="0"/>
                    <a:pt x="89590" y="0"/>
                  </a:cubicBezTo>
                  <a:close/>
                  <a:moveTo>
                    <a:pt x="96608" y="89590"/>
                  </a:moveTo>
                  <a:cubicBezTo>
                    <a:pt x="96608" y="93567"/>
                    <a:pt x="93333" y="96608"/>
                    <a:pt x="89590" y="96608"/>
                  </a:cubicBezTo>
                  <a:cubicBezTo>
                    <a:pt x="30409" y="96608"/>
                    <a:pt x="30409" y="96608"/>
                    <a:pt x="30409" y="96608"/>
                  </a:cubicBezTo>
                  <a:cubicBezTo>
                    <a:pt x="26432" y="96608"/>
                    <a:pt x="23391" y="93567"/>
                    <a:pt x="23391" y="89590"/>
                  </a:cubicBezTo>
                  <a:cubicBezTo>
                    <a:pt x="23391" y="30409"/>
                    <a:pt x="23391" y="30409"/>
                    <a:pt x="23391" y="30409"/>
                  </a:cubicBezTo>
                  <a:cubicBezTo>
                    <a:pt x="23391" y="26432"/>
                    <a:pt x="26432" y="23391"/>
                    <a:pt x="30409" y="23391"/>
                  </a:cubicBezTo>
                  <a:cubicBezTo>
                    <a:pt x="89590" y="23391"/>
                    <a:pt x="89590" y="23391"/>
                    <a:pt x="89590" y="23391"/>
                  </a:cubicBezTo>
                  <a:cubicBezTo>
                    <a:pt x="93333" y="23391"/>
                    <a:pt x="96608" y="26432"/>
                    <a:pt x="96608" y="30409"/>
                  </a:cubicBezTo>
                  <a:lnTo>
                    <a:pt x="96608" y="8959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0" name="Shape 2808">
              <a:extLst>
                <a:ext uri="{FF2B5EF4-FFF2-40B4-BE49-F238E27FC236}">
                  <a16:creationId xmlns:a16="http://schemas.microsoft.com/office/drawing/2014/main" id="{660F3CAD-FC37-6046-B831-9C1B051016F0}"/>
                </a:ext>
              </a:extLst>
            </p:cNvPr>
            <p:cNvSpPr/>
            <p:nvPr/>
          </p:nvSpPr>
          <p:spPr>
            <a:xfrm>
              <a:off x="1173" y="1586"/>
              <a:ext cx="1200" cy="1200"/>
            </a:xfrm>
            <a:custGeom>
              <a:avLst/>
              <a:gdLst/>
              <a:ahLst/>
              <a:cxnLst/>
              <a:rect l="0" t="0" r="0" b="0"/>
              <a:pathLst>
                <a:path w="120000" h="120000" extrusionOk="0">
                  <a:moveTo>
                    <a:pt x="120000" y="89649"/>
                  </a:moveTo>
                  <a:cubicBezTo>
                    <a:pt x="120000" y="30350"/>
                    <a:pt x="120000" y="30350"/>
                    <a:pt x="120000" y="30350"/>
                  </a:cubicBezTo>
                  <a:cubicBezTo>
                    <a:pt x="120000" y="13774"/>
                    <a:pt x="106198" y="0"/>
                    <a:pt x="89590" y="0"/>
                  </a:cubicBezTo>
                  <a:cubicBezTo>
                    <a:pt x="30409" y="0"/>
                    <a:pt x="30409" y="0"/>
                    <a:pt x="30409" y="0"/>
                  </a:cubicBezTo>
                  <a:cubicBezTo>
                    <a:pt x="13567" y="0"/>
                    <a:pt x="0" y="13774"/>
                    <a:pt x="0" y="30350"/>
                  </a:cubicBezTo>
                  <a:cubicBezTo>
                    <a:pt x="0" y="89649"/>
                    <a:pt x="0" y="89649"/>
                    <a:pt x="0" y="89649"/>
                  </a:cubicBezTo>
                  <a:cubicBezTo>
                    <a:pt x="0" y="106225"/>
                    <a:pt x="13567" y="120000"/>
                    <a:pt x="30409" y="120000"/>
                  </a:cubicBezTo>
                  <a:cubicBezTo>
                    <a:pt x="89590" y="120000"/>
                    <a:pt x="89590" y="120000"/>
                    <a:pt x="89590" y="120000"/>
                  </a:cubicBezTo>
                  <a:cubicBezTo>
                    <a:pt x="106198" y="120000"/>
                    <a:pt x="120000" y="106225"/>
                    <a:pt x="120000" y="89649"/>
                  </a:cubicBezTo>
                  <a:close/>
                  <a:moveTo>
                    <a:pt x="23391" y="89649"/>
                  </a:moveTo>
                  <a:cubicBezTo>
                    <a:pt x="23391" y="30350"/>
                    <a:pt x="23391" y="30350"/>
                    <a:pt x="23391" y="30350"/>
                  </a:cubicBezTo>
                  <a:cubicBezTo>
                    <a:pt x="23391" y="26614"/>
                    <a:pt x="26432" y="23346"/>
                    <a:pt x="30409" y="23346"/>
                  </a:cubicBezTo>
                  <a:cubicBezTo>
                    <a:pt x="89590" y="23346"/>
                    <a:pt x="89590" y="23346"/>
                    <a:pt x="89590" y="23346"/>
                  </a:cubicBezTo>
                  <a:cubicBezTo>
                    <a:pt x="93333" y="23346"/>
                    <a:pt x="96608" y="26614"/>
                    <a:pt x="96608" y="30350"/>
                  </a:cubicBezTo>
                  <a:cubicBezTo>
                    <a:pt x="96608" y="89649"/>
                    <a:pt x="96608" y="89649"/>
                    <a:pt x="96608" y="89649"/>
                  </a:cubicBezTo>
                  <a:cubicBezTo>
                    <a:pt x="96608" y="93385"/>
                    <a:pt x="93333" y="96653"/>
                    <a:pt x="89590" y="96653"/>
                  </a:cubicBezTo>
                  <a:cubicBezTo>
                    <a:pt x="30409" y="96653"/>
                    <a:pt x="30409" y="96653"/>
                    <a:pt x="30409" y="96653"/>
                  </a:cubicBezTo>
                  <a:cubicBezTo>
                    <a:pt x="26432" y="96653"/>
                    <a:pt x="23391" y="93385"/>
                    <a:pt x="23391" y="8964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1" name="Shape 2809">
              <a:extLst>
                <a:ext uri="{FF2B5EF4-FFF2-40B4-BE49-F238E27FC236}">
                  <a16:creationId xmlns:a16="http://schemas.microsoft.com/office/drawing/2014/main" id="{02626BCE-9B1B-374F-AEC9-A87268C8BB57}"/>
                </a:ext>
              </a:extLst>
            </p:cNvPr>
            <p:cNvSpPr/>
            <p:nvPr/>
          </p:nvSpPr>
          <p:spPr>
            <a:xfrm>
              <a:off x="1543" y="344"/>
              <a:ext cx="1500" cy="900"/>
            </a:xfrm>
            <a:custGeom>
              <a:avLst/>
              <a:gdLst/>
              <a:ahLst/>
              <a:cxnLst/>
              <a:rect l="0" t="0" r="0" b="0"/>
              <a:pathLst>
                <a:path w="120000" h="120000" extrusionOk="0">
                  <a:moveTo>
                    <a:pt x="8415" y="72516"/>
                  </a:moveTo>
                  <a:cubicBezTo>
                    <a:pt x="90546" y="72516"/>
                    <a:pt x="90546" y="72516"/>
                    <a:pt x="90546" y="72516"/>
                  </a:cubicBezTo>
                  <a:cubicBezTo>
                    <a:pt x="74053" y="97806"/>
                    <a:pt x="74053" y="97806"/>
                    <a:pt x="74053" y="97806"/>
                  </a:cubicBezTo>
                  <a:cubicBezTo>
                    <a:pt x="70687" y="102967"/>
                    <a:pt x="70687" y="110967"/>
                    <a:pt x="74053" y="116129"/>
                  </a:cubicBezTo>
                  <a:cubicBezTo>
                    <a:pt x="75568" y="118709"/>
                    <a:pt x="77755" y="120000"/>
                    <a:pt x="79943" y="120000"/>
                  </a:cubicBezTo>
                  <a:cubicBezTo>
                    <a:pt x="82131" y="120000"/>
                    <a:pt x="84319" y="118709"/>
                    <a:pt x="85834" y="116129"/>
                  </a:cubicBezTo>
                  <a:cubicBezTo>
                    <a:pt x="116802" y="68903"/>
                    <a:pt x="116802" y="68903"/>
                    <a:pt x="116802" y="68903"/>
                  </a:cubicBezTo>
                  <a:cubicBezTo>
                    <a:pt x="119999" y="63741"/>
                    <a:pt x="119999" y="55483"/>
                    <a:pt x="116802" y="50580"/>
                  </a:cubicBezTo>
                  <a:cubicBezTo>
                    <a:pt x="87012" y="4903"/>
                    <a:pt x="87012" y="4903"/>
                    <a:pt x="87012" y="4903"/>
                  </a:cubicBezTo>
                  <a:cubicBezTo>
                    <a:pt x="83814" y="0"/>
                    <a:pt x="78429" y="0"/>
                    <a:pt x="75063" y="4903"/>
                  </a:cubicBezTo>
                  <a:cubicBezTo>
                    <a:pt x="71865" y="10064"/>
                    <a:pt x="71865" y="18064"/>
                    <a:pt x="75063" y="23225"/>
                  </a:cubicBezTo>
                  <a:cubicBezTo>
                    <a:pt x="90546" y="46709"/>
                    <a:pt x="90546" y="46709"/>
                    <a:pt x="90546" y="46709"/>
                  </a:cubicBezTo>
                  <a:cubicBezTo>
                    <a:pt x="8415" y="46709"/>
                    <a:pt x="8415" y="46709"/>
                    <a:pt x="8415" y="46709"/>
                  </a:cubicBezTo>
                  <a:cubicBezTo>
                    <a:pt x="3870" y="46709"/>
                    <a:pt x="0" y="52645"/>
                    <a:pt x="0" y="59612"/>
                  </a:cubicBezTo>
                  <a:cubicBezTo>
                    <a:pt x="0" y="66838"/>
                    <a:pt x="3870" y="72516"/>
                    <a:pt x="8415" y="725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2" name="Shape 2810">
              <a:extLst>
                <a:ext uri="{FF2B5EF4-FFF2-40B4-BE49-F238E27FC236}">
                  <a16:creationId xmlns:a16="http://schemas.microsoft.com/office/drawing/2014/main" id="{017B4D97-7237-DB4F-B507-4F9281FB2017}"/>
                </a:ext>
              </a:extLst>
            </p:cNvPr>
            <p:cNvSpPr/>
            <p:nvPr/>
          </p:nvSpPr>
          <p:spPr>
            <a:xfrm>
              <a:off x="1543" y="2926"/>
              <a:ext cx="1500" cy="900"/>
            </a:xfrm>
            <a:custGeom>
              <a:avLst/>
              <a:gdLst/>
              <a:ahLst/>
              <a:cxnLst/>
              <a:rect l="0" t="0" r="0" b="0"/>
              <a:pathLst>
                <a:path w="120000" h="120000" extrusionOk="0">
                  <a:moveTo>
                    <a:pt x="87012" y="5150"/>
                  </a:moveTo>
                  <a:cubicBezTo>
                    <a:pt x="83814" y="0"/>
                    <a:pt x="78429" y="0"/>
                    <a:pt x="75063" y="5150"/>
                  </a:cubicBezTo>
                  <a:cubicBezTo>
                    <a:pt x="71865" y="10300"/>
                    <a:pt x="71865" y="18283"/>
                    <a:pt x="75063" y="23433"/>
                  </a:cubicBezTo>
                  <a:cubicBezTo>
                    <a:pt x="90546" y="46866"/>
                    <a:pt x="90546" y="46866"/>
                    <a:pt x="90546" y="46866"/>
                  </a:cubicBezTo>
                  <a:cubicBezTo>
                    <a:pt x="8415" y="46866"/>
                    <a:pt x="8415" y="46866"/>
                    <a:pt x="8415" y="46866"/>
                  </a:cubicBezTo>
                  <a:cubicBezTo>
                    <a:pt x="3870" y="46866"/>
                    <a:pt x="0" y="52789"/>
                    <a:pt x="0" y="59742"/>
                  </a:cubicBezTo>
                  <a:cubicBezTo>
                    <a:pt x="0" y="66952"/>
                    <a:pt x="3870" y="72618"/>
                    <a:pt x="8415" y="72618"/>
                  </a:cubicBezTo>
                  <a:cubicBezTo>
                    <a:pt x="90546" y="72618"/>
                    <a:pt x="90546" y="72618"/>
                    <a:pt x="90546" y="72618"/>
                  </a:cubicBezTo>
                  <a:cubicBezTo>
                    <a:pt x="74053" y="97854"/>
                    <a:pt x="74053" y="97854"/>
                    <a:pt x="74053" y="97854"/>
                  </a:cubicBezTo>
                  <a:cubicBezTo>
                    <a:pt x="70687" y="103004"/>
                    <a:pt x="70687" y="110987"/>
                    <a:pt x="74053" y="116137"/>
                  </a:cubicBezTo>
                  <a:cubicBezTo>
                    <a:pt x="75568" y="118712"/>
                    <a:pt x="77755" y="120000"/>
                    <a:pt x="79943" y="120000"/>
                  </a:cubicBezTo>
                  <a:cubicBezTo>
                    <a:pt x="82131" y="120000"/>
                    <a:pt x="84319" y="118712"/>
                    <a:pt x="85834" y="116137"/>
                  </a:cubicBezTo>
                  <a:cubicBezTo>
                    <a:pt x="116802" y="68755"/>
                    <a:pt x="116802" y="68755"/>
                    <a:pt x="116802" y="68755"/>
                  </a:cubicBezTo>
                  <a:cubicBezTo>
                    <a:pt x="119999" y="63862"/>
                    <a:pt x="119999" y="55622"/>
                    <a:pt x="116802" y="50729"/>
                  </a:cubicBezTo>
                  <a:lnTo>
                    <a:pt x="87012" y="515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3" name="Shape 2811">
              <a:extLst>
                <a:ext uri="{FF2B5EF4-FFF2-40B4-BE49-F238E27FC236}">
                  <a16:creationId xmlns:a16="http://schemas.microsoft.com/office/drawing/2014/main" id="{0E371485-79B5-7F47-9A43-D99D0F7EE69D}"/>
                </a:ext>
              </a:extLst>
            </p:cNvPr>
            <p:cNvSpPr/>
            <p:nvPr/>
          </p:nvSpPr>
          <p:spPr>
            <a:xfrm>
              <a:off x="2702" y="1635"/>
              <a:ext cx="1500" cy="900"/>
            </a:xfrm>
            <a:custGeom>
              <a:avLst/>
              <a:gdLst/>
              <a:ahLst/>
              <a:cxnLst/>
              <a:rect l="0" t="0" r="0" b="0"/>
              <a:pathLst>
                <a:path w="120000" h="120000" extrusionOk="0">
                  <a:moveTo>
                    <a:pt x="87012" y="5161"/>
                  </a:moveTo>
                  <a:cubicBezTo>
                    <a:pt x="83646" y="0"/>
                    <a:pt x="78260" y="0"/>
                    <a:pt x="75063" y="5161"/>
                  </a:cubicBezTo>
                  <a:cubicBezTo>
                    <a:pt x="71697" y="10064"/>
                    <a:pt x="71697" y="18322"/>
                    <a:pt x="75063" y="23225"/>
                  </a:cubicBezTo>
                  <a:cubicBezTo>
                    <a:pt x="90378" y="46967"/>
                    <a:pt x="90378" y="46967"/>
                    <a:pt x="90378" y="46967"/>
                  </a:cubicBezTo>
                  <a:cubicBezTo>
                    <a:pt x="8415" y="46967"/>
                    <a:pt x="8415" y="46967"/>
                    <a:pt x="8415" y="46967"/>
                  </a:cubicBezTo>
                  <a:cubicBezTo>
                    <a:pt x="3702" y="46967"/>
                    <a:pt x="0" y="52645"/>
                    <a:pt x="0" y="59870"/>
                  </a:cubicBezTo>
                  <a:cubicBezTo>
                    <a:pt x="0" y="66838"/>
                    <a:pt x="3702" y="72774"/>
                    <a:pt x="8415" y="72774"/>
                  </a:cubicBezTo>
                  <a:cubicBezTo>
                    <a:pt x="90378" y="72774"/>
                    <a:pt x="90378" y="72774"/>
                    <a:pt x="90378" y="72774"/>
                  </a:cubicBezTo>
                  <a:cubicBezTo>
                    <a:pt x="73884" y="98064"/>
                    <a:pt x="73884" y="98064"/>
                    <a:pt x="73884" y="98064"/>
                  </a:cubicBezTo>
                  <a:cubicBezTo>
                    <a:pt x="70687" y="102967"/>
                    <a:pt x="70687" y="111225"/>
                    <a:pt x="73884" y="116129"/>
                  </a:cubicBezTo>
                  <a:cubicBezTo>
                    <a:pt x="75568" y="118709"/>
                    <a:pt x="77755" y="120000"/>
                    <a:pt x="79775" y="120000"/>
                  </a:cubicBezTo>
                  <a:cubicBezTo>
                    <a:pt x="81963" y="120000"/>
                    <a:pt x="84151" y="118709"/>
                    <a:pt x="85834" y="116129"/>
                  </a:cubicBezTo>
                  <a:cubicBezTo>
                    <a:pt x="116633" y="68903"/>
                    <a:pt x="116633" y="68903"/>
                    <a:pt x="116633" y="68903"/>
                  </a:cubicBezTo>
                  <a:cubicBezTo>
                    <a:pt x="119999" y="63741"/>
                    <a:pt x="119999" y="55741"/>
                    <a:pt x="116633" y="50580"/>
                  </a:cubicBezTo>
                  <a:lnTo>
                    <a:pt x="87012" y="5161"/>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4" name="Shape 2812">
              <a:extLst>
                <a:ext uri="{FF2B5EF4-FFF2-40B4-BE49-F238E27FC236}">
                  <a16:creationId xmlns:a16="http://schemas.microsoft.com/office/drawing/2014/main" id="{22D996AA-223D-D840-A551-10F1A2A43FA1}"/>
                </a:ext>
              </a:extLst>
            </p:cNvPr>
            <p:cNvSpPr/>
            <p:nvPr/>
          </p:nvSpPr>
          <p:spPr>
            <a:xfrm>
              <a:off x="4788" y="710"/>
              <a:ext cx="3000" cy="3000"/>
            </a:xfrm>
            <a:custGeom>
              <a:avLst/>
              <a:gdLst/>
              <a:ahLst/>
              <a:cxnLst/>
              <a:rect l="0" t="0" r="0" b="0"/>
              <a:pathLst>
                <a:path w="120000" h="120000" extrusionOk="0">
                  <a:moveTo>
                    <a:pt x="60000" y="0"/>
                  </a:moveTo>
                  <a:cubicBezTo>
                    <a:pt x="26953" y="0"/>
                    <a:pt x="0" y="26953"/>
                    <a:pt x="0" y="60000"/>
                  </a:cubicBezTo>
                  <a:cubicBezTo>
                    <a:pt x="0" y="93046"/>
                    <a:pt x="26953" y="120000"/>
                    <a:pt x="60000" y="120000"/>
                  </a:cubicBezTo>
                  <a:cubicBezTo>
                    <a:pt x="93138" y="120000"/>
                    <a:pt x="120000" y="93046"/>
                    <a:pt x="120000" y="60000"/>
                  </a:cubicBezTo>
                  <a:cubicBezTo>
                    <a:pt x="120000" y="26953"/>
                    <a:pt x="93138" y="0"/>
                    <a:pt x="60000" y="0"/>
                  </a:cubicBezTo>
                  <a:close/>
                  <a:moveTo>
                    <a:pt x="60000" y="110769"/>
                  </a:moveTo>
                  <a:cubicBezTo>
                    <a:pt x="32030" y="110769"/>
                    <a:pt x="9230" y="87969"/>
                    <a:pt x="9230" y="60000"/>
                  </a:cubicBezTo>
                  <a:cubicBezTo>
                    <a:pt x="9230" y="32030"/>
                    <a:pt x="32030" y="9230"/>
                    <a:pt x="60000" y="9230"/>
                  </a:cubicBezTo>
                  <a:cubicBezTo>
                    <a:pt x="88061" y="9230"/>
                    <a:pt x="110769" y="32030"/>
                    <a:pt x="110769" y="60000"/>
                  </a:cubicBezTo>
                  <a:cubicBezTo>
                    <a:pt x="110769" y="87969"/>
                    <a:pt x="88061" y="110769"/>
                    <a:pt x="60000" y="110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25" name="Shape 2813">
            <a:extLst>
              <a:ext uri="{FF2B5EF4-FFF2-40B4-BE49-F238E27FC236}">
                <a16:creationId xmlns:a16="http://schemas.microsoft.com/office/drawing/2014/main" id="{F9096D45-B081-4C4A-9B87-2CD1F8E09ABE}"/>
              </a:ext>
            </a:extLst>
          </p:cNvPr>
          <p:cNvSpPr/>
          <p:nvPr/>
        </p:nvSpPr>
        <p:spPr>
          <a:xfrm>
            <a:off x="7624769" y="5089858"/>
            <a:ext cx="495816" cy="579261"/>
          </a:xfrm>
          <a:custGeom>
            <a:avLst/>
            <a:gdLst/>
            <a:ahLst/>
            <a:cxnLst/>
            <a:rect l="0" t="0" r="0" b="0"/>
            <a:pathLst>
              <a:path w="120000" h="120000" extrusionOk="0">
                <a:moveTo>
                  <a:pt x="119683" y="66666"/>
                </a:moveTo>
                <a:cubicBezTo>
                  <a:pt x="119637" y="66279"/>
                  <a:pt x="119502" y="65930"/>
                  <a:pt x="119321" y="65542"/>
                </a:cubicBezTo>
                <a:cubicBezTo>
                  <a:pt x="116921" y="60503"/>
                  <a:pt x="112485" y="55658"/>
                  <a:pt x="108140" y="50930"/>
                </a:cubicBezTo>
                <a:cubicBezTo>
                  <a:pt x="107235" y="49961"/>
                  <a:pt x="107235" y="49961"/>
                  <a:pt x="107235" y="49961"/>
                </a:cubicBezTo>
                <a:cubicBezTo>
                  <a:pt x="107144" y="49844"/>
                  <a:pt x="107053" y="49689"/>
                  <a:pt x="107053" y="49573"/>
                </a:cubicBezTo>
                <a:cubicBezTo>
                  <a:pt x="107053" y="49069"/>
                  <a:pt x="107099" y="48565"/>
                  <a:pt x="107280" y="48100"/>
                </a:cubicBezTo>
                <a:cubicBezTo>
                  <a:pt x="107280" y="48062"/>
                  <a:pt x="107280" y="48062"/>
                  <a:pt x="107280" y="48062"/>
                </a:cubicBezTo>
                <a:cubicBezTo>
                  <a:pt x="110041" y="38992"/>
                  <a:pt x="109634" y="30775"/>
                  <a:pt x="106103" y="23604"/>
                </a:cubicBezTo>
                <a:cubicBezTo>
                  <a:pt x="102934" y="17248"/>
                  <a:pt x="97140" y="11782"/>
                  <a:pt x="89400" y="7829"/>
                </a:cubicBezTo>
                <a:cubicBezTo>
                  <a:pt x="78898" y="2480"/>
                  <a:pt x="64820" y="0"/>
                  <a:pt x="50788" y="1007"/>
                </a:cubicBezTo>
                <a:cubicBezTo>
                  <a:pt x="36258" y="2015"/>
                  <a:pt x="23311" y="6589"/>
                  <a:pt x="14304" y="13798"/>
                </a:cubicBezTo>
                <a:cubicBezTo>
                  <a:pt x="10637" y="16744"/>
                  <a:pt x="7695" y="20077"/>
                  <a:pt x="5522" y="23759"/>
                </a:cubicBezTo>
                <a:cubicBezTo>
                  <a:pt x="3213" y="27635"/>
                  <a:pt x="1765" y="31937"/>
                  <a:pt x="1222" y="36472"/>
                </a:cubicBezTo>
                <a:cubicBezTo>
                  <a:pt x="0" y="46395"/>
                  <a:pt x="3078" y="57519"/>
                  <a:pt x="10275" y="69612"/>
                </a:cubicBezTo>
                <a:cubicBezTo>
                  <a:pt x="10320" y="69612"/>
                  <a:pt x="10320" y="69651"/>
                  <a:pt x="10320" y="69689"/>
                </a:cubicBezTo>
                <a:cubicBezTo>
                  <a:pt x="18287" y="81511"/>
                  <a:pt x="21274" y="94883"/>
                  <a:pt x="18740" y="107325"/>
                </a:cubicBezTo>
                <a:cubicBezTo>
                  <a:pt x="18106" y="110465"/>
                  <a:pt x="19102" y="113682"/>
                  <a:pt x="21501" y="116124"/>
                </a:cubicBezTo>
                <a:cubicBezTo>
                  <a:pt x="23900" y="118565"/>
                  <a:pt x="27476" y="120000"/>
                  <a:pt x="31233" y="120000"/>
                </a:cubicBezTo>
                <a:cubicBezTo>
                  <a:pt x="65228" y="120000"/>
                  <a:pt x="65228" y="120000"/>
                  <a:pt x="65228" y="120000"/>
                </a:cubicBezTo>
                <a:cubicBezTo>
                  <a:pt x="72425" y="120000"/>
                  <a:pt x="78310" y="115232"/>
                  <a:pt x="78762" y="109147"/>
                </a:cubicBezTo>
                <a:cubicBezTo>
                  <a:pt x="78853" y="108643"/>
                  <a:pt x="78853" y="108643"/>
                  <a:pt x="78853" y="108643"/>
                </a:cubicBezTo>
                <a:cubicBezTo>
                  <a:pt x="79713" y="106899"/>
                  <a:pt x="81614" y="106007"/>
                  <a:pt x="85733" y="105426"/>
                </a:cubicBezTo>
                <a:cubicBezTo>
                  <a:pt x="85824" y="105426"/>
                  <a:pt x="85869" y="105426"/>
                  <a:pt x="85960" y="105426"/>
                </a:cubicBezTo>
                <a:cubicBezTo>
                  <a:pt x="90712" y="105813"/>
                  <a:pt x="95646" y="106124"/>
                  <a:pt x="99675" y="105542"/>
                </a:cubicBezTo>
                <a:cubicBezTo>
                  <a:pt x="104609" y="104883"/>
                  <a:pt x="107642" y="102945"/>
                  <a:pt x="108774" y="99806"/>
                </a:cubicBezTo>
                <a:cubicBezTo>
                  <a:pt x="108774" y="99806"/>
                  <a:pt x="108774" y="99767"/>
                  <a:pt x="108774" y="99767"/>
                </a:cubicBezTo>
                <a:cubicBezTo>
                  <a:pt x="109996" y="95930"/>
                  <a:pt x="109543" y="92480"/>
                  <a:pt x="107461" y="89418"/>
                </a:cubicBezTo>
                <a:cubicBezTo>
                  <a:pt x="107325" y="89224"/>
                  <a:pt x="107325" y="88953"/>
                  <a:pt x="107461" y="88759"/>
                </a:cubicBezTo>
                <a:cubicBezTo>
                  <a:pt x="107913" y="87984"/>
                  <a:pt x="108366" y="87441"/>
                  <a:pt x="108728" y="87170"/>
                </a:cubicBezTo>
                <a:cubicBezTo>
                  <a:pt x="109996" y="86279"/>
                  <a:pt x="110675" y="84961"/>
                  <a:pt x="110584" y="83643"/>
                </a:cubicBezTo>
                <a:cubicBezTo>
                  <a:pt x="110539" y="83178"/>
                  <a:pt x="110448" y="82751"/>
                  <a:pt x="110222" y="82325"/>
                </a:cubicBezTo>
                <a:cubicBezTo>
                  <a:pt x="110177" y="82209"/>
                  <a:pt x="110267" y="82054"/>
                  <a:pt x="110403" y="81937"/>
                </a:cubicBezTo>
                <a:cubicBezTo>
                  <a:pt x="113119" y="79496"/>
                  <a:pt x="112078" y="75891"/>
                  <a:pt x="111716" y="74689"/>
                </a:cubicBezTo>
                <a:cubicBezTo>
                  <a:pt x="111625" y="74341"/>
                  <a:pt x="111852" y="73992"/>
                  <a:pt x="112259" y="73875"/>
                </a:cubicBezTo>
                <a:cubicBezTo>
                  <a:pt x="114070" y="73294"/>
                  <a:pt x="115563" y="72674"/>
                  <a:pt x="116876" y="71937"/>
                </a:cubicBezTo>
                <a:cubicBezTo>
                  <a:pt x="117238" y="71705"/>
                  <a:pt x="117555" y="71472"/>
                  <a:pt x="117872" y="71162"/>
                </a:cubicBezTo>
                <a:cubicBezTo>
                  <a:pt x="118370" y="70658"/>
                  <a:pt x="120000" y="69069"/>
                  <a:pt x="119683" y="66666"/>
                </a:cubicBezTo>
                <a:close/>
                <a:moveTo>
                  <a:pt x="114432" y="68643"/>
                </a:moveTo>
                <a:cubicBezTo>
                  <a:pt x="114432" y="68643"/>
                  <a:pt x="114387" y="68682"/>
                  <a:pt x="114296" y="68720"/>
                </a:cubicBezTo>
                <a:cubicBezTo>
                  <a:pt x="113345" y="69263"/>
                  <a:pt x="112168" y="69767"/>
                  <a:pt x="110720" y="70232"/>
                </a:cubicBezTo>
                <a:cubicBezTo>
                  <a:pt x="108140" y="71007"/>
                  <a:pt x="106691" y="73333"/>
                  <a:pt x="107325" y="75620"/>
                </a:cubicBezTo>
                <a:cubicBezTo>
                  <a:pt x="107687" y="76860"/>
                  <a:pt x="107959" y="78527"/>
                  <a:pt x="107144" y="79224"/>
                </a:cubicBezTo>
                <a:cubicBezTo>
                  <a:pt x="105695" y="80503"/>
                  <a:pt x="105288" y="82286"/>
                  <a:pt x="106058" y="83837"/>
                </a:cubicBezTo>
                <a:cubicBezTo>
                  <a:pt x="106058" y="83837"/>
                  <a:pt x="106058" y="83837"/>
                  <a:pt x="106058" y="83875"/>
                </a:cubicBezTo>
                <a:cubicBezTo>
                  <a:pt x="106058" y="83953"/>
                  <a:pt x="105967" y="84108"/>
                  <a:pt x="105831" y="84224"/>
                </a:cubicBezTo>
                <a:cubicBezTo>
                  <a:pt x="104971" y="84844"/>
                  <a:pt x="104247" y="85697"/>
                  <a:pt x="103477" y="86899"/>
                </a:cubicBezTo>
                <a:cubicBezTo>
                  <a:pt x="102572" y="88333"/>
                  <a:pt x="102617" y="90038"/>
                  <a:pt x="103568" y="91395"/>
                </a:cubicBezTo>
                <a:cubicBezTo>
                  <a:pt x="105016" y="93527"/>
                  <a:pt x="105333" y="95930"/>
                  <a:pt x="104428" y="98682"/>
                </a:cubicBezTo>
                <a:cubicBezTo>
                  <a:pt x="103115" y="102248"/>
                  <a:pt x="96280" y="102403"/>
                  <a:pt x="86412" y="101550"/>
                </a:cubicBezTo>
                <a:cubicBezTo>
                  <a:pt x="85960" y="101511"/>
                  <a:pt x="85462" y="101550"/>
                  <a:pt x="85009" y="101589"/>
                </a:cubicBezTo>
                <a:cubicBezTo>
                  <a:pt x="80844" y="102209"/>
                  <a:pt x="76363" y="103372"/>
                  <a:pt x="74552" y="107441"/>
                </a:cubicBezTo>
                <a:cubicBezTo>
                  <a:pt x="74507" y="107558"/>
                  <a:pt x="74462" y="107674"/>
                  <a:pt x="74462" y="107790"/>
                </a:cubicBezTo>
                <a:cubicBezTo>
                  <a:pt x="74281" y="108565"/>
                  <a:pt x="74281" y="108565"/>
                  <a:pt x="74281" y="108565"/>
                </a:cubicBezTo>
                <a:cubicBezTo>
                  <a:pt x="74281" y="108643"/>
                  <a:pt x="74236" y="108720"/>
                  <a:pt x="74236" y="108798"/>
                </a:cubicBezTo>
                <a:cubicBezTo>
                  <a:pt x="74009" y="112906"/>
                  <a:pt x="70071" y="116124"/>
                  <a:pt x="65228" y="116124"/>
                </a:cubicBezTo>
                <a:cubicBezTo>
                  <a:pt x="52599" y="116124"/>
                  <a:pt x="52599" y="116124"/>
                  <a:pt x="52599" y="116124"/>
                </a:cubicBezTo>
                <a:cubicBezTo>
                  <a:pt x="52599" y="85658"/>
                  <a:pt x="52599" y="85658"/>
                  <a:pt x="52599" y="85658"/>
                </a:cubicBezTo>
                <a:cubicBezTo>
                  <a:pt x="63191" y="85658"/>
                  <a:pt x="63191" y="85658"/>
                  <a:pt x="63191" y="85658"/>
                </a:cubicBezTo>
                <a:cubicBezTo>
                  <a:pt x="64458" y="85658"/>
                  <a:pt x="65454" y="84806"/>
                  <a:pt x="65454" y="83720"/>
                </a:cubicBezTo>
                <a:cubicBezTo>
                  <a:pt x="65454" y="50581"/>
                  <a:pt x="65454" y="50581"/>
                  <a:pt x="65454" y="50581"/>
                </a:cubicBezTo>
                <a:cubicBezTo>
                  <a:pt x="72787" y="50581"/>
                  <a:pt x="72787" y="50581"/>
                  <a:pt x="72787" y="50581"/>
                </a:cubicBezTo>
                <a:cubicBezTo>
                  <a:pt x="73919" y="54883"/>
                  <a:pt x="78445" y="58139"/>
                  <a:pt x="83832" y="58139"/>
                </a:cubicBezTo>
                <a:cubicBezTo>
                  <a:pt x="90079" y="58139"/>
                  <a:pt x="95149" y="53798"/>
                  <a:pt x="95149" y="48449"/>
                </a:cubicBezTo>
                <a:cubicBezTo>
                  <a:pt x="95149" y="43100"/>
                  <a:pt x="90079" y="38759"/>
                  <a:pt x="83832" y="38759"/>
                </a:cubicBezTo>
                <a:cubicBezTo>
                  <a:pt x="78310" y="38759"/>
                  <a:pt x="73692" y="42209"/>
                  <a:pt x="72742" y="46705"/>
                </a:cubicBezTo>
                <a:cubicBezTo>
                  <a:pt x="63191" y="46705"/>
                  <a:pt x="63191" y="46705"/>
                  <a:pt x="63191" y="46705"/>
                </a:cubicBezTo>
                <a:cubicBezTo>
                  <a:pt x="61923" y="46705"/>
                  <a:pt x="60927" y="47558"/>
                  <a:pt x="60927" y="48643"/>
                </a:cubicBezTo>
                <a:cubicBezTo>
                  <a:pt x="60927" y="81782"/>
                  <a:pt x="60927" y="81782"/>
                  <a:pt x="60927" y="81782"/>
                </a:cubicBezTo>
                <a:cubicBezTo>
                  <a:pt x="52599" y="81782"/>
                  <a:pt x="52599" y="81782"/>
                  <a:pt x="52599" y="81782"/>
                </a:cubicBezTo>
                <a:cubicBezTo>
                  <a:pt x="52599" y="36666"/>
                  <a:pt x="52599" y="36666"/>
                  <a:pt x="52599" y="36666"/>
                </a:cubicBezTo>
                <a:cubicBezTo>
                  <a:pt x="62104" y="28488"/>
                  <a:pt x="62104" y="28488"/>
                  <a:pt x="62104" y="28488"/>
                </a:cubicBezTo>
                <a:cubicBezTo>
                  <a:pt x="63870" y="29418"/>
                  <a:pt x="65907" y="29961"/>
                  <a:pt x="68079" y="29961"/>
                </a:cubicBezTo>
                <a:cubicBezTo>
                  <a:pt x="74326" y="29961"/>
                  <a:pt x="79441" y="25620"/>
                  <a:pt x="79441" y="20271"/>
                </a:cubicBezTo>
                <a:cubicBezTo>
                  <a:pt x="79441" y="14922"/>
                  <a:pt x="74326" y="10581"/>
                  <a:pt x="68079" y="10581"/>
                </a:cubicBezTo>
                <a:cubicBezTo>
                  <a:pt x="61878" y="10581"/>
                  <a:pt x="56808" y="14922"/>
                  <a:pt x="56808" y="20271"/>
                </a:cubicBezTo>
                <a:cubicBezTo>
                  <a:pt x="56808" y="22325"/>
                  <a:pt x="57533" y="24263"/>
                  <a:pt x="58845" y="25813"/>
                </a:cubicBezTo>
                <a:cubicBezTo>
                  <a:pt x="48751" y="34496"/>
                  <a:pt x="48751" y="34496"/>
                  <a:pt x="48751" y="34496"/>
                </a:cubicBezTo>
                <a:cubicBezTo>
                  <a:pt x="48298" y="34844"/>
                  <a:pt x="48072" y="35348"/>
                  <a:pt x="48072" y="35852"/>
                </a:cubicBezTo>
                <a:cubicBezTo>
                  <a:pt x="48072" y="116124"/>
                  <a:pt x="48072" y="116124"/>
                  <a:pt x="48072" y="116124"/>
                </a:cubicBezTo>
                <a:cubicBezTo>
                  <a:pt x="39969" y="116124"/>
                  <a:pt x="39969" y="116124"/>
                  <a:pt x="39969" y="116124"/>
                </a:cubicBezTo>
                <a:cubicBezTo>
                  <a:pt x="39969" y="60000"/>
                  <a:pt x="39969" y="60000"/>
                  <a:pt x="39969" y="60000"/>
                </a:cubicBezTo>
                <a:cubicBezTo>
                  <a:pt x="39969" y="59457"/>
                  <a:pt x="39698" y="58992"/>
                  <a:pt x="39290" y="58604"/>
                </a:cubicBezTo>
                <a:cubicBezTo>
                  <a:pt x="33270" y="53449"/>
                  <a:pt x="33270" y="53449"/>
                  <a:pt x="33270" y="53449"/>
                </a:cubicBezTo>
                <a:cubicBezTo>
                  <a:pt x="34447" y="51937"/>
                  <a:pt x="35126" y="50116"/>
                  <a:pt x="35126" y="48139"/>
                </a:cubicBezTo>
                <a:cubicBezTo>
                  <a:pt x="35126" y="42790"/>
                  <a:pt x="30056" y="38449"/>
                  <a:pt x="23809" y="38449"/>
                </a:cubicBezTo>
                <a:cubicBezTo>
                  <a:pt x="17563" y="38449"/>
                  <a:pt x="12493" y="42790"/>
                  <a:pt x="12493" y="48139"/>
                </a:cubicBezTo>
                <a:cubicBezTo>
                  <a:pt x="12493" y="53488"/>
                  <a:pt x="17563" y="57829"/>
                  <a:pt x="23809" y="57829"/>
                </a:cubicBezTo>
                <a:cubicBezTo>
                  <a:pt x="26118" y="57829"/>
                  <a:pt x="28291" y="57248"/>
                  <a:pt x="30056" y="56201"/>
                </a:cubicBezTo>
                <a:cubicBezTo>
                  <a:pt x="35443" y="60775"/>
                  <a:pt x="35443" y="60775"/>
                  <a:pt x="35443" y="60775"/>
                </a:cubicBezTo>
                <a:cubicBezTo>
                  <a:pt x="35443" y="116124"/>
                  <a:pt x="35443" y="116124"/>
                  <a:pt x="35443" y="116124"/>
                </a:cubicBezTo>
                <a:cubicBezTo>
                  <a:pt x="31233" y="116124"/>
                  <a:pt x="31233" y="116124"/>
                  <a:pt x="31233" y="116124"/>
                </a:cubicBezTo>
                <a:cubicBezTo>
                  <a:pt x="28834" y="116124"/>
                  <a:pt x="26525" y="115193"/>
                  <a:pt x="24941" y="113604"/>
                </a:cubicBezTo>
                <a:cubicBezTo>
                  <a:pt x="23402" y="112054"/>
                  <a:pt x="22768" y="110000"/>
                  <a:pt x="23176" y="107984"/>
                </a:cubicBezTo>
                <a:cubicBezTo>
                  <a:pt x="25937" y="94689"/>
                  <a:pt x="22768" y="80426"/>
                  <a:pt x="14304" y="67790"/>
                </a:cubicBezTo>
                <a:cubicBezTo>
                  <a:pt x="1629" y="46589"/>
                  <a:pt x="2715" y="28410"/>
                  <a:pt x="17382" y="16627"/>
                </a:cubicBezTo>
                <a:cubicBezTo>
                  <a:pt x="34311" y="3062"/>
                  <a:pt x="66224" y="542"/>
                  <a:pt x="87091" y="11162"/>
                </a:cubicBezTo>
                <a:cubicBezTo>
                  <a:pt x="102029" y="18759"/>
                  <a:pt x="107642" y="31511"/>
                  <a:pt x="102889" y="47054"/>
                </a:cubicBezTo>
                <a:cubicBezTo>
                  <a:pt x="102617" y="47906"/>
                  <a:pt x="102527" y="48798"/>
                  <a:pt x="102527" y="49689"/>
                </a:cubicBezTo>
                <a:cubicBezTo>
                  <a:pt x="102572" y="50658"/>
                  <a:pt x="102980" y="51589"/>
                  <a:pt x="103704" y="52325"/>
                </a:cubicBezTo>
                <a:cubicBezTo>
                  <a:pt x="104564" y="53333"/>
                  <a:pt x="104564" y="53333"/>
                  <a:pt x="104564" y="53333"/>
                </a:cubicBezTo>
                <a:cubicBezTo>
                  <a:pt x="108728" y="57829"/>
                  <a:pt x="112983" y="62480"/>
                  <a:pt x="115156" y="66976"/>
                </a:cubicBezTo>
                <a:cubicBezTo>
                  <a:pt x="115156" y="67054"/>
                  <a:pt x="115201" y="67093"/>
                  <a:pt x="115201" y="67093"/>
                </a:cubicBezTo>
                <a:cubicBezTo>
                  <a:pt x="115247" y="67558"/>
                  <a:pt x="115156" y="67945"/>
                  <a:pt x="114432" y="68643"/>
                </a:cubicBezTo>
                <a:close/>
                <a:moveTo>
                  <a:pt x="77042" y="48449"/>
                </a:moveTo>
                <a:cubicBezTo>
                  <a:pt x="77042" y="45271"/>
                  <a:pt x="80120" y="42635"/>
                  <a:pt x="83832" y="42635"/>
                </a:cubicBezTo>
                <a:cubicBezTo>
                  <a:pt x="87589" y="42635"/>
                  <a:pt x="90622" y="45271"/>
                  <a:pt x="90622" y="48449"/>
                </a:cubicBezTo>
                <a:cubicBezTo>
                  <a:pt x="90622" y="51666"/>
                  <a:pt x="87589" y="54263"/>
                  <a:pt x="83832" y="54263"/>
                </a:cubicBezTo>
                <a:cubicBezTo>
                  <a:pt x="80120" y="54263"/>
                  <a:pt x="77042" y="51666"/>
                  <a:pt x="77042" y="48449"/>
                </a:cubicBezTo>
                <a:close/>
                <a:moveTo>
                  <a:pt x="61335" y="20271"/>
                </a:moveTo>
                <a:cubicBezTo>
                  <a:pt x="61335" y="17054"/>
                  <a:pt x="64368" y="14457"/>
                  <a:pt x="68079" y="14457"/>
                </a:cubicBezTo>
                <a:cubicBezTo>
                  <a:pt x="71837" y="14457"/>
                  <a:pt x="74915" y="17054"/>
                  <a:pt x="74915" y="20271"/>
                </a:cubicBezTo>
                <a:cubicBezTo>
                  <a:pt x="74915" y="23488"/>
                  <a:pt x="71837" y="26085"/>
                  <a:pt x="68079" y="26085"/>
                </a:cubicBezTo>
                <a:cubicBezTo>
                  <a:pt x="64368" y="26085"/>
                  <a:pt x="61335" y="23488"/>
                  <a:pt x="61335" y="20271"/>
                </a:cubicBezTo>
                <a:close/>
                <a:moveTo>
                  <a:pt x="23809" y="53953"/>
                </a:moveTo>
                <a:cubicBezTo>
                  <a:pt x="20052" y="53953"/>
                  <a:pt x="17019" y="51356"/>
                  <a:pt x="17019" y="48139"/>
                </a:cubicBezTo>
                <a:cubicBezTo>
                  <a:pt x="17019" y="44961"/>
                  <a:pt x="20052" y="42325"/>
                  <a:pt x="23809" y="42325"/>
                </a:cubicBezTo>
                <a:cubicBezTo>
                  <a:pt x="27566" y="42325"/>
                  <a:pt x="30599" y="44961"/>
                  <a:pt x="30599" y="48139"/>
                </a:cubicBezTo>
                <a:cubicBezTo>
                  <a:pt x="30599" y="51356"/>
                  <a:pt x="27566" y="53953"/>
                  <a:pt x="23809" y="539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26" name="Shape 2814">
            <a:extLst>
              <a:ext uri="{FF2B5EF4-FFF2-40B4-BE49-F238E27FC236}">
                <a16:creationId xmlns:a16="http://schemas.microsoft.com/office/drawing/2014/main" id="{44F82D8D-7640-DC44-B8BA-DEB6A2B9E774}"/>
              </a:ext>
            </a:extLst>
          </p:cNvPr>
          <p:cNvGrpSpPr/>
          <p:nvPr/>
        </p:nvGrpSpPr>
        <p:grpSpPr>
          <a:xfrm>
            <a:off x="4023360" y="5042273"/>
            <a:ext cx="628176" cy="619712"/>
            <a:chOff x="7507288" y="738187"/>
            <a:chExt cx="2339875" cy="2308351"/>
          </a:xfrm>
        </p:grpSpPr>
        <p:grpSp>
          <p:nvGrpSpPr>
            <p:cNvPr id="27" name="Shape 2815">
              <a:extLst>
                <a:ext uri="{FF2B5EF4-FFF2-40B4-BE49-F238E27FC236}">
                  <a16:creationId xmlns:a16="http://schemas.microsoft.com/office/drawing/2014/main" id="{3ED57775-1293-6745-93F0-B49479F5E9E4}"/>
                </a:ext>
              </a:extLst>
            </p:cNvPr>
            <p:cNvGrpSpPr/>
            <p:nvPr/>
          </p:nvGrpSpPr>
          <p:grpSpPr>
            <a:xfrm>
              <a:off x="7507288" y="738187"/>
              <a:ext cx="2339875" cy="2308351"/>
              <a:chOff x="7507288" y="738187"/>
              <a:chExt cx="2339875" cy="2308351"/>
            </a:xfrm>
          </p:grpSpPr>
          <p:sp>
            <p:nvSpPr>
              <p:cNvPr id="29" name="Shape 2816">
                <a:extLst>
                  <a:ext uri="{FF2B5EF4-FFF2-40B4-BE49-F238E27FC236}">
                    <a16:creationId xmlns:a16="http://schemas.microsoft.com/office/drawing/2014/main" id="{5F3FC6BE-D2E9-AF45-9AF3-293C3F54BAA9}"/>
                  </a:ext>
                </a:extLst>
              </p:cNvPr>
              <p:cNvSpPr/>
              <p:nvPr/>
            </p:nvSpPr>
            <p:spPr>
              <a:xfrm>
                <a:off x="7507288" y="738187"/>
                <a:ext cx="1022400" cy="1647900"/>
              </a:xfrm>
              <a:custGeom>
                <a:avLst/>
                <a:gdLst/>
                <a:ahLst/>
                <a:cxnLst/>
                <a:rect l="0" t="0" r="0" b="0"/>
                <a:pathLst>
                  <a:path w="120000" h="120000" extrusionOk="0">
                    <a:moveTo>
                      <a:pt x="16919" y="116290"/>
                    </a:moveTo>
                    <a:cubicBezTo>
                      <a:pt x="11453" y="107741"/>
                      <a:pt x="8590" y="98548"/>
                      <a:pt x="8850" y="89193"/>
                    </a:cubicBezTo>
                    <a:cubicBezTo>
                      <a:pt x="8850" y="71290"/>
                      <a:pt x="19262" y="54032"/>
                      <a:pt x="38264" y="40645"/>
                    </a:cubicBezTo>
                    <a:cubicBezTo>
                      <a:pt x="56225" y="28064"/>
                      <a:pt x="80694" y="19677"/>
                      <a:pt x="107245" y="16935"/>
                    </a:cubicBezTo>
                    <a:cubicBezTo>
                      <a:pt x="95010" y="30161"/>
                      <a:pt x="95010" y="30161"/>
                      <a:pt x="95010" y="30161"/>
                    </a:cubicBezTo>
                    <a:cubicBezTo>
                      <a:pt x="93969" y="31451"/>
                      <a:pt x="94750" y="33225"/>
                      <a:pt x="96832" y="33870"/>
                    </a:cubicBezTo>
                    <a:cubicBezTo>
                      <a:pt x="97353" y="34193"/>
                      <a:pt x="98134" y="34193"/>
                      <a:pt x="98915" y="34193"/>
                    </a:cubicBezTo>
                    <a:cubicBezTo>
                      <a:pt x="100477" y="34193"/>
                      <a:pt x="101778" y="33709"/>
                      <a:pt x="102559" y="32903"/>
                    </a:cubicBezTo>
                    <a:cubicBezTo>
                      <a:pt x="119479" y="14354"/>
                      <a:pt x="119479" y="14354"/>
                      <a:pt x="119479" y="14354"/>
                    </a:cubicBezTo>
                    <a:cubicBezTo>
                      <a:pt x="119999" y="13709"/>
                      <a:pt x="119999" y="12903"/>
                      <a:pt x="119739" y="12258"/>
                    </a:cubicBezTo>
                    <a:cubicBezTo>
                      <a:pt x="119479" y="11612"/>
                      <a:pt x="118698" y="10967"/>
                      <a:pt x="117657" y="10645"/>
                    </a:cubicBezTo>
                    <a:cubicBezTo>
                      <a:pt x="88763" y="645"/>
                      <a:pt x="88763" y="645"/>
                      <a:pt x="88763" y="645"/>
                    </a:cubicBezTo>
                    <a:cubicBezTo>
                      <a:pt x="86681" y="0"/>
                      <a:pt x="84078" y="483"/>
                      <a:pt x="83036" y="1774"/>
                    </a:cubicBezTo>
                    <a:cubicBezTo>
                      <a:pt x="81735" y="3064"/>
                      <a:pt x="82516" y="4677"/>
                      <a:pt x="84598" y="5322"/>
                    </a:cubicBezTo>
                    <a:cubicBezTo>
                      <a:pt x="103340" y="11774"/>
                      <a:pt x="103340" y="11774"/>
                      <a:pt x="103340" y="11774"/>
                    </a:cubicBezTo>
                    <a:cubicBezTo>
                      <a:pt x="75748" y="15161"/>
                      <a:pt x="50759" y="23870"/>
                      <a:pt x="32017" y="37096"/>
                    </a:cubicBezTo>
                    <a:cubicBezTo>
                      <a:pt x="11453" y="51451"/>
                      <a:pt x="0" y="70000"/>
                      <a:pt x="0" y="89193"/>
                    </a:cubicBezTo>
                    <a:cubicBezTo>
                      <a:pt x="0" y="99193"/>
                      <a:pt x="3123" y="109032"/>
                      <a:pt x="8850" y="118387"/>
                    </a:cubicBezTo>
                    <a:cubicBezTo>
                      <a:pt x="9631" y="119354"/>
                      <a:pt x="11193" y="120000"/>
                      <a:pt x="13015" y="120000"/>
                    </a:cubicBezTo>
                    <a:cubicBezTo>
                      <a:pt x="13535" y="120000"/>
                      <a:pt x="14056" y="120000"/>
                      <a:pt x="14577" y="119838"/>
                    </a:cubicBezTo>
                    <a:cubicBezTo>
                      <a:pt x="16919" y="119354"/>
                      <a:pt x="17960" y="117741"/>
                      <a:pt x="16919" y="1162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 name="Shape 2817">
                <a:extLst>
                  <a:ext uri="{FF2B5EF4-FFF2-40B4-BE49-F238E27FC236}">
                    <a16:creationId xmlns:a16="http://schemas.microsoft.com/office/drawing/2014/main" id="{0DB0CFD8-89DE-B94C-9B90-41AF6C21F0A8}"/>
                  </a:ext>
                </a:extLst>
              </p:cNvPr>
              <p:cNvSpPr/>
              <p:nvPr/>
            </p:nvSpPr>
            <p:spPr>
              <a:xfrm>
                <a:off x="7623176" y="2509838"/>
                <a:ext cx="1849500" cy="536700"/>
              </a:xfrm>
              <a:custGeom>
                <a:avLst/>
                <a:gdLst/>
                <a:ahLst/>
                <a:cxnLst/>
                <a:rect l="0" t="0" r="0" b="0"/>
                <a:pathLst>
                  <a:path w="120000" h="120000" extrusionOk="0">
                    <a:moveTo>
                      <a:pt x="118705" y="11404"/>
                    </a:moveTo>
                    <a:cubicBezTo>
                      <a:pt x="117697" y="8925"/>
                      <a:pt x="116115" y="9421"/>
                      <a:pt x="115395" y="12892"/>
                    </a:cubicBezTo>
                    <a:cubicBezTo>
                      <a:pt x="109352" y="40661"/>
                      <a:pt x="101582" y="63471"/>
                      <a:pt x="92661" y="78842"/>
                    </a:cubicBezTo>
                    <a:cubicBezTo>
                      <a:pt x="83453" y="95206"/>
                      <a:pt x="73381" y="103636"/>
                      <a:pt x="62877" y="103636"/>
                    </a:cubicBezTo>
                    <a:cubicBezTo>
                      <a:pt x="52374" y="103636"/>
                      <a:pt x="42302" y="95206"/>
                      <a:pt x="33093" y="78842"/>
                    </a:cubicBezTo>
                    <a:cubicBezTo>
                      <a:pt x="25179" y="64958"/>
                      <a:pt x="17985" y="45123"/>
                      <a:pt x="12374" y="21322"/>
                    </a:cubicBezTo>
                    <a:cubicBezTo>
                      <a:pt x="25035" y="33223"/>
                      <a:pt x="25035" y="33223"/>
                      <a:pt x="25035" y="33223"/>
                    </a:cubicBezTo>
                    <a:cubicBezTo>
                      <a:pt x="26330" y="34214"/>
                      <a:pt x="27625" y="31735"/>
                      <a:pt x="28057" y="27272"/>
                    </a:cubicBezTo>
                    <a:cubicBezTo>
                      <a:pt x="28345" y="22809"/>
                      <a:pt x="27625" y="18347"/>
                      <a:pt x="26330" y="17355"/>
                    </a:cubicBezTo>
                    <a:cubicBezTo>
                      <a:pt x="8057" y="495"/>
                      <a:pt x="8057" y="495"/>
                      <a:pt x="8057" y="495"/>
                    </a:cubicBezTo>
                    <a:cubicBezTo>
                      <a:pt x="7338" y="0"/>
                      <a:pt x="6762" y="0"/>
                      <a:pt x="6187" y="1487"/>
                    </a:cubicBezTo>
                    <a:cubicBezTo>
                      <a:pt x="5611" y="2479"/>
                      <a:pt x="5179" y="3966"/>
                      <a:pt x="5035" y="6446"/>
                    </a:cubicBezTo>
                    <a:cubicBezTo>
                      <a:pt x="431" y="66942"/>
                      <a:pt x="431" y="66942"/>
                      <a:pt x="431" y="66942"/>
                    </a:cubicBezTo>
                    <a:cubicBezTo>
                      <a:pt x="0" y="71404"/>
                      <a:pt x="863" y="75867"/>
                      <a:pt x="2014" y="77355"/>
                    </a:cubicBezTo>
                    <a:cubicBezTo>
                      <a:pt x="2302" y="77355"/>
                      <a:pt x="2446" y="77355"/>
                      <a:pt x="2733" y="77355"/>
                    </a:cubicBezTo>
                    <a:cubicBezTo>
                      <a:pt x="3741" y="77355"/>
                      <a:pt x="4748" y="74876"/>
                      <a:pt x="5035" y="71404"/>
                    </a:cubicBezTo>
                    <a:cubicBezTo>
                      <a:pt x="8201" y="30247"/>
                      <a:pt x="8201" y="30247"/>
                      <a:pt x="8201" y="30247"/>
                    </a:cubicBezTo>
                    <a:cubicBezTo>
                      <a:pt x="14388" y="56528"/>
                      <a:pt x="22158" y="78347"/>
                      <a:pt x="30935" y="93719"/>
                    </a:cubicBezTo>
                    <a:cubicBezTo>
                      <a:pt x="40863" y="111074"/>
                      <a:pt x="51654" y="120000"/>
                      <a:pt x="62877" y="120000"/>
                    </a:cubicBezTo>
                    <a:cubicBezTo>
                      <a:pt x="74100" y="120000"/>
                      <a:pt x="84892" y="111074"/>
                      <a:pt x="94820" y="93719"/>
                    </a:cubicBezTo>
                    <a:cubicBezTo>
                      <a:pt x="104316" y="76859"/>
                      <a:pt x="112805" y="52561"/>
                      <a:pt x="119136" y="22809"/>
                    </a:cubicBezTo>
                    <a:cubicBezTo>
                      <a:pt x="119999" y="19338"/>
                      <a:pt x="119712" y="14380"/>
                      <a:pt x="118705" y="1140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1" name="Shape 2818">
                <a:extLst>
                  <a:ext uri="{FF2B5EF4-FFF2-40B4-BE49-F238E27FC236}">
                    <a16:creationId xmlns:a16="http://schemas.microsoft.com/office/drawing/2014/main" id="{AB280499-0149-3D4D-857D-FD04B2DE65CB}"/>
                  </a:ext>
                </a:extLst>
              </p:cNvPr>
              <p:cNvSpPr/>
              <p:nvPr/>
            </p:nvSpPr>
            <p:spPr>
              <a:xfrm>
                <a:off x="8691563" y="889000"/>
                <a:ext cx="1155600" cy="1547700"/>
              </a:xfrm>
              <a:custGeom>
                <a:avLst/>
                <a:gdLst/>
                <a:ahLst/>
                <a:cxnLst/>
                <a:rect l="0" t="0" r="0" b="0"/>
                <a:pathLst>
                  <a:path w="120000" h="120000" extrusionOk="0">
                    <a:moveTo>
                      <a:pt x="119078" y="107982"/>
                    </a:moveTo>
                    <a:cubicBezTo>
                      <a:pt x="118387" y="106437"/>
                      <a:pt x="116084" y="105751"/>
                      <a:pt x="114241" y="106266"/>
                    </a:cubicBezTo>
                    <a:cubicBezTo>
                      <a:pt x="95585" y="111931"/>
                      <a:pt x="95585" y="111931"/>
                      <a:pt x="95585" y="111931"/>
                    </a:cubicBezTo>
                    <a:cubicBezTo>
                      <a:pt x="99961" y="102660"/>
                      <a:pt x="102264" y="93047"/>
                      <a:pt x="102264" y="83261"/>
                    </a:cubicBezTo>
                    <a:cubicBezTo>
                      <a:pt x="102264" y="62832"/>
                      <a:pt x="92130" y="43090"/>
                      <a:pt x="74165" y="27811"/>
                    </a:cubicBezTo>
                    <a:cubicBezTo>
                      <a:pt x="55969" y="12532"/>
                      <a:pt x="31324" y="2746"/>
                      <a:pt x="4606" y="171"/>
                    </a:cubicBezTo>
                    <a:cubicBezTo>
                      <a:pt x="2533" y="0"/>
                      <a:pt x="460" y="1030"/>
                      <a:pt x="230" y="2575"/>
                    </a:cubicBezTo>
                    <a:cubicBezTo>
                      <a:pt x="0" y="4120"/>
                      <a:pt x="1381" y="5665"/>
                      <a:pt x="3454" y="5836"/>
                    </a:cubicBezTo>
                    <a:cubicBezTo>
                      <a:pt x="28560" y="8240"/>
                      <a:pt x="51593" y="17510"/>
                      <a:pt x="68406" y="31587"/>
                    </a:cubicBezTo>
                    <a:cubicBezTo>
                      <a:pt x="85220" y="45836"/>
                      <a:pt x="94433" y="64206"/>
                      <a:pt x="94433" y="83261"/>
                    </a:cubicBezTo>
                    <a:cubicBezTo>
                      <a:pt x="94664" y="92360"/>
                      <a:pt x="92591" y="101115"/>
                      <a:pt x="88445" y="109527"/>
                    </a:cubicBezTo>
                    <a:cubicBezTo>
                      <a:pt x="80844" y="94935"/>
                      <a:pt x="80844" y="94935"/>
                      <a:pt x="80844" y="94935"/>
                    </a:cubicBezTo>
                    <a:cubicBezTo>
                      <a:pt x="79923" y="93562"/>
                      <a:pt x="77619" y="92875"/>
                      <a:pt x="75777" y="93390"/>
                    </a:cubicBezTo>
                    <a:cubicBezTo>
                      <a:pt x="73704" y="93905"/>
                      <a:pt x="72783" y="95622"/>
                      <a:pt x="73704" y="97167"/>
                    </a:cubicBezTo>
                    <a:cubicBezTo>
                      <a:pt x="84760" y="118111"/>
                      <a:pt x="84760" y="118111"/>
                      <a:pt x="84760" y="118111"/>
                    </a:cubicBezTo>
                    <a:cubicBezTo>
                      <a:pt x="85451" y="119313"/>
                      <a:pt x="86833" y="119999"/>
                      <a:pt x="88445" y="119999"/>
                    </a:cubicBezTo>
                    <a:cubicBezTo>
                      <a:pt x="88905" y="119999"/>
                      <a:pt x="89366" y="119828"/>
                      <a:pt x="89827" y="119656"/>
                    </a:cubicBezTo>
                    <a:cubicBezTo>
                      <a:pt x="117005" y="111587"/>
                      <a:pt x="117005" y="111587"/>
                      <a:pt x="117005" y="111587"/>
                    </a:cubicBezTo>
                    <a:cubicBezTo>
                      <a:pt x="119078" y="111072"/>
                      <a:pt x="120000" y="109356"/>
                      <a:pt x="119078" y="1079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2" name="Shape 2819">
                <a:extLst>
                  <a:ext uri="{FF2B5EF4-FFF2-40B4-BE49-F238E27FC236}">
                    <a16:creationId xmlns:a16="http://schemas.microsoft.com/office/drawing/2014/main" id="{F02EC7FF-A7EB-1D46-8A10-5C909B801EB6}"/>
                  </a:ext>
                </a:extLst>
              </p:cNvPr>
              <p:cNvSpPr/>
              <p:nvPr/>
            </p:nvSpPr>
            <p:spPr>
              <a:xfrm>
                <a:off x="8037513" y="1371600"/>
                <a:ext cx="1111200" cy="985800"/>
              </a:xfrm>
              <a:custGeom>
                <a:avLst/>
                <a:gdLst/>
                <a:ahLst/>
                <a:cxnLst/>
                <a:rect l="0" t="0" r="0" b="0"/>
                <a:pathLst>
                  <a:path w="120000" h="120000" extrusionOk="0">
                    <a:moveTo>
                      <a:pt x="718" y="113797"/>
                    </a:moveTo>
                    <a:cubicBezTo>
                      <a:pt x="1197" y="115955"/>
                      <a:pt x="2395" y="117573"/>
                      <a:pt x="4071" y="118651"/>
                    </a:cubicBezTo>
                    <a:cubicBezTo>
                      <a:pt x="5029" y="119460"/>
                      <a:pt x="6227" y="120000"/>
                      <a:pt x="7664" y="120000"/>
                    </a:cubicBezTo>
                    <a:cubicBezTo>
                      <a:pt x="112814" y="120000"/>
                      <a:pt x="112814" y="120000"/>
                      <a:pt x="112814" y="120000"/>
                    </a:cubicBezTo>
                    <a:cubicBezTo>
                      <a:pt x="116886" y="120000"/>
                      <a:pt x="120000" y="116224"/>
                      <a:pt x="120000" y="111910"/>
                    </a:cubicBezTo>
                    <a:cubicBezTo>
                      <a:pt x="120000" y="110292"/>
                      <a:pt x="119760" y="108943"/>
                      <a:pt x="119041" y="107865"/>
                    </a:cubicBezTo>
                    <a:cubicBezTo>
                      <a:pt x="66347" y="5123"/>
                      <a:pt x="66347" y="5123"/>
                      <a:pt x="66347" y="5123"/>
                    </a:cubicBezTo>
                    <a:cubicBezTo>
                      <a:pt x="64431" y="1078"/>
                      <a:pt x="60119" y="0"/>
                      <a:pt x="56526" y="2157"/>
                    </a:cubicBezTo>
                    <a:cubicBezTo>
                      <a:pt x="55568" y="2696"/>
                      <a:pt x="54610" y="3775"/>
                      <a:pt x="53892" y="5123"/>
                    </a:cubicBezTo>
                    <a:cubicBezTo>
                      <a:pt x="53892" y="5123"/>
                      <a:pt x="53892" y="5123"/>
                      <a:pt x="53892" y="5123"/>
                    </a:cubicBezTo>
                    <a:cubicBezTo>
                      <a:pt x="1437" y="107865"/>
                      <a:pt x="1437" y="107865"/>
                      <a:pt x="1437" y="107865"/>
                    </a:cubicBezTo>
                    <a:cubicBezTo>
                      <a:pt x="479" y="109483"/>
                      <a:pt x="0" y="111910"/>
                      <a:pt x="718" y="113797"/>
                    </a:cubicBezTo>
                    <a:close/>
                    <a:moveTo>
                      <a:pt x="60838" y="9438"/>
                    </a:moveTo>
                    <a:cubicBezTo>
                      <a:pt x="60838" y="9438"/>
                      <a:pt x="60838" y="9438"/>
                      <a:pt x="60838" y="9438"/>
                    </a:cubicBezTo>
                    <a:cubicBezTo>
                      <a:pt x="60838" y="9438"/>
                      <a:pt x="60838" y="9438"/>
                      <a:pt x="60838" y="9438"/>
                    </a:cubicBezTo>
                    <a:close/>
                    <a:moveTo>
                      <a:pt x="60119" y="10786"/>
                    </a:moveTo>
                    <a:cubicBezTo>
                      <a:pt x="111377" y="110831"/>
                      <a:pt x="111377" y="110831"/>
                      <a:pt x="111377" y="110831"/>
                    </a:cubicBezTo>
                    <a:cubicBezTo>
                      <a:pt x="8862" y="110831"/>
                      <a:pt x="8862" y="110831"/>
                      <a:pt x="8862" y="110831"/>
                    </a:cubicBezTo>
                    <a:lnTo>
                      <a:pt x="60119" y="10786"/>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3" name="Shape 2820">
                <a:extLst>
                  <a:ext uri="{FF2B5EF4-FFF2-40B4-BE49-F238E27FC236}">
                    <a16:creationId xmlns:a16="http://schemas.microsoft.com/office/drawing/2014/main" id="{EC604C47-BC9A-1A48-91FD-C587B1A0F9F5}"/>
                  </a:ext>
                </a:extLst>
              </p:cNvPr>
              <p:cNvSpPr/>
              <p:nvPr/>
            </p:nvSpPr>
            <p:spPr>
              <a:xfrm>
                <a:off x="8543926" y="1773238"/>
                <a:ext cx="103200" cy="271500"/>
              </a:xfrm>
              <a:custGeom>
                <a:avLst/>
                <a:gdLst/>
                <a:ahLst/>
                <a:cxnLst/>
                <a:rect l="0" t="0" r="0" b="0"/>
                <a:pathLst>
                  <a:path w="120000" h="120000" extrusionOk="0">
                    <a:moveTo>
                      <a:pt x="0" y="0"/>
                    </a:moveTo>
                    <a:lnTo>
                      <a:pt x="0" y="4912"/>
                    </a:lnTo>
                    <a:lnTo>
                      <a:pt x="29538" y="120000"/>
                    </a:lnTo>
                    <a:lnTo>
                      <a:pt x="88615" y="120000"/>
                    </a:lnTo>
                    <a:lnTo>
                      <a:pt x="120000" y="4912"/>
                    </a:lnTo>
                    <a:lnTo>
                      <a:pt x="12000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28" name="Shape 2821">
              <a:extLst>
                <a:ext uri="{FF2B5EF4-FFF2-40B4-BE49-F238E27FC236}">
                  <a16:creationId xmlns:a16="http://schemas.microsoft.com/office/drawing/2014/main" id="{46FFBC00-C219-6644-B4E8-72A4E3EB3902}"/>
                </a:ext>
              </a:extLst>
            </p:cNvPr>
            <p:cNvSpPr/>
            <p:nvPr/>
          </p:nvSpPr>
          <p:spPr>
            <a:xfrm>
              <a:off x="8547101" y="2092325"/>
              <a:ext cx="95400" cy="921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34" name="Shape 2825">
            <a:extLst>
              <a:ext uri="{FF2B5EF4-FFF2-40B4-BE49-F238E27FC236}">
                <a16:creationId xmlns:a16="http://schemas.microsoft.com/office/drawing/2014/main" id="{02701BD1-275A-EA4A-8720-72D90B36BFB9}"/>
              </a:ext>
            </a:extLst>
          </p:cNvPr>
          <p:cNvGrpSpPr/>
          <p:nvPr/>
        </p:nvGrpSpPr>
        <p:grpSpPr>
          <a:xfrm>
            <a:off x="4998492" y="4086167"/>
            <a:ext cx="686945" cy="542379"/>
            <a:chOff x="2052638" y="973138"/>
            <a:chExt cx="6269137" cy="4949825"/>
          </a:xfrm>
        </p:grpSpPr>
        <p:sp>
          <p:nvSpPr>
            <p:cNvPr id="35" name="Shape 2826">
              <a:extLst>
                <a:ext uri="{FF2B5EF4-FFF2-40B4-BE49-F238E27FC236}">
                  <a16:creationId xmlns:a16="http://schemas.microsoft.com/office/drawing/2014/main" id="{37A9B23A-76CA-444A-8D3A-8A8FAA93317E}"/>
                </a:ext>
              </a:extLst>
            </p:cNvPr>
            <p:cNvSpPr/>
            <p:nvPr/>
          </p:nvSpPr>
          <p:spPr>
            <a:xfrm>
              <a:off x="5084763" y="2532063"/>
              <a:ext cx="3149700" cy="3390900"/>
            </a:xfrm>
            <a:custGeom>
              <a:avLst/>
              <a:gdLst/>
              <a:ahLst/>
              <a:cxnLst/>
              <a:rect l="0" t="0" r="0" b="0"/>
              <a:pathLst>
                <a:path w="120000" h="120000" extrusionOk="0">
                  <a:moveTo>
                    <a:pt x="3649" y="119987"/>
                  </a:moveTo>
                  <a:cubicBezTo>
                    <a:pt x="1714" y="119987"/>
                    <a:pt x="137" y="118547"/>
                    <a:pt x="137" y="116751"/>
                  </a:cubicBezTo>
                  <a:cubicBezTo>
                    <a:pt x="0" y="99235"/>
                    <a:pt x="3827" y="81643"/>
                    <a:pt x="11194" y="65885"/>
                  </a:cubicBezTo>
                  <a:cubicBezTo>
                    <a:pt x="18918" y="49337"/>
                    <a:pt x="30099" y="35261"/>
                    <a:pt x="44435" y="24063"/>
                  </a:cubicBezTo>
                  <a:cubicBezTo>
                    <a:pt x="54944" y="15834"/>
                    <a:pt x="66619" y="9630"/>
                    <a:pt x="79117" y="5630"/>
                  </a:cubicBezTo>
                  <a:cubicBezTo>
                    <a:pt x="91203" y="1745"/>
                    <a:pt x="103797" y="0"/>
                    <a:pt x="116529" y="445"/>
                  </a:cubicBezTo>
                  <a:cubicBezTo>
                    <a:pt x="118463" y="522"/>
                    <a:pt x="119986" y="2038"/>
                    <a:pt x="119903" y="3808"/>
                  </a:cubicBezTo>
                  <a:cubicBezTo>
                    <a:pt x="119821" y="5605"/>
                    <a:pt x="118216" y="7019"/>
                    <a:pt x="116282" y="6942"/>
                  </a:cubicBezTo>
                  <a:cubicBezTo>
                    <a:pt x="104415" y="6547"/>
                    <a:pt x="92699" y="8165"/>
                    <a:pt x="81422" y="11796"/>
                  </a:cubicBezTo>
                  <a:cubicBezTo>
                    <a:pt x="69733" y="15554"/>
                    <a:pt x="58827" y="21350"/>
                    <a:pt x="48990" y="29044"/>
                  </a:cubicBezTo>
                  <a:cubicBezTo>
                    <a:pt x="35504" y="39605"/>
                    <a:pt x="24954" y="52866"/>
                    <a:pt x="17656" y="68496"/>
                  </a:cubicBezTo>
                  <a:cubicBezTo>
                    <a:pt x="10687" y="83426"/>
                    <a:pt x="7051" y="100101"/>
                    <a:pt x="7175" y="116726"/>
                  </a:cubicBezTo>
                  <a:cubicBezTo>
                    <a:pt x="7175" y="118496"/>
                    <a:pt x="5597" y="119987"/>
                    <a:pt x="3649" y="119987"/>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6" name="Shape 2827">
              <a:extLst>
                <a:ext uri="{FF2B5EF4-FFF2-40B4-BE49-F238E27FC236}">
                  <a16:creationId xmlns:a16="http://schemas.microsoft.com/office/drawing/2014/main" id="{D2053CFD-AA53-0941-AE2D-DB21B9A307A3}"/>
                </a:ext>
              </a:extLst>
            </p:cNvPr>
            <p:cNvSpPr/>
            <p:nvPr/>
          </p:nvSpPr>
          <p:spPr>
            <a:xfrm>
              <a:off x="7534275" y="1917700"/>
              <a:ext cx="787500" cy="1422300"/>
            </a:xfrm>
            <a:custGeom>
              <a:avLst/>
              <a:gdLst/>
              <a:ahLst/>
              <a:cxnLst/>
              <a:rect l="0" t="0" r="0" b="0"/>
              <a:pathLst>
                <a:path w="120000" h="120000" extrusionOk="0">
                  <a:moveTo>
                    <a:pt x="15513" y="119969"/>
                  </a:moveTo>
                  <a:cubicBezTo>
                    <a:pt x="12005" y="119969"/>
                    <a:pt x="8442" y="119240"/>
                    <a:pt x="5701" y="117813"/>
                  </a:cubicBezTo>
                  <a:cubicBezTo>
                    <a:pt x="109" y="114806"/>
                    <a:pt x="0" y="109886"/>
                    <a:pt x="5372" y="106788"/>
                  </a:cubicBezTo>
                  <a:lnTo>
                    <a:pt x="85682" y="60987"/>
                  </a:lnTo>
                  <a:lnTo>
                    <a:pt x="14033" y="13697"/>
                  </a:lnTo>
                  <a:cubicBezTo>
                    <a:pt x="9100" y="10387"/>
                    <a:pt x="9757" y="5497"/>
                    <a:pt x="15733" y="2733"/>
                  </a:cubicBezTo>
                  <a:cubicBezTo>
                    <a:pt x="21653" y="0"/>
                    <a:pt x="30534" y="394"/>
                    <a:pt x="35468" y="3675"/>
                  </a:cubicBezTo>
                  <a:lnTo>
                    <a:pt x="115340" y="56309"/>
                  </a:lnTo>
                  <a:cubicBezTo>
                    <a:pt x="119945" y="59377"/>
                    <a:pt x="119725" y="63902"/>
                    <a:pt x="114682" y="66788"/>
                  </a:cubicBezTo>
                  <a:lnTo>
                    <a:pt x="25491" y="117600"/>
                  </a:lnTo>
                  <a:cubicBezTo>
                    <a:pt x="22914" y="119179"/>
                    <a:pt x="19186" y="119969"/>
                    <a:pt x="15513" y="11996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7" name="Shape 2828">
              <a:extLst>
                <a:ext uri="{FF2B5EF4-FFF2-40B4-BE49-F238E27FC236}">
                  <a16:creationId xmlns:a16="http://schemas.microsoft.com/office/drawing/2014/main" id="{75965E02-EFDD-854A-9B25-D50A5B4754AC}"/>
                </a:ext>
              </a:extLst>
            </p:cNvPr>
            <p:cNvSpPr/>
            <p:nvPr/>
          </p:nvSpPr>
          <p:spPr>
            <a:xfrm>
              <a:off x="2143125" y="2532063"/>
              <a:ext cx="2941500" cy="2157300"/>
            </a:xfrm>
            <a:custGeom>
              <a:avLst/>
              <a:gdLst/>
              <a:ahLst/>
              <a:cxnLst/>
              <a:rect l="0" t="0" r="0" b="0"/>
              <a:pathLst>
                <a:path w="120000" h="120000" extrusionOk="0">
                  <a:moveTo>
                    <a:pt x="115711" y="119979"/>
                  </a:moveTo>
                  <a:cubicBezTo>
                    <a:pt x="114183" y="119979"/>
                    <a:pt x="112744" y="118718"/>
                    <a:pt x="112215" y="116616"/>
                  </a:cubicBezTo>
                  <a:cubicBezTo>
                    <a:pt x="104563" y="88608"/>
                    <a:pt x="92078" y="64044"/>
                    <a:pt x="76009" y="45645"/>
                  </a:cubicBezTo>
                  <a:cubicBezTo>
                    <a:pt x="65478" y="33553"/>
                    <a:pt x="53772" y="24404"/>
                    <a:pt x="41287" y="18538"/>
                  </a:cubicBezTo>
                  <a:cubicBezTo>
                    <a:pt x="29214" y="12832"/>
                    <a:pt x="16670" y="10290"/>
                    <a:pt x="3965" y="10910"/>
                  </a:cubicBezTo>
                  <a:cubicBezTo>
                    <a:pt x="1894" y="11031"/>
                    <a:pt x="146" y="8808"/>
                    <a:pt x="88" y="5985"/>
                  </a:cubicBezTo>
                  <a:cubicBezTo>
                    <a:pt x="0" y="3163"/>
                    <a:pt x="1630" y="780"/>
                    <a:pt x="3701" y="700"/>
                  </a:cubicBezTo>
                  <a:cubicBezTo>
                    <a:pt x="17331" y="0"/>
                    <a:pt x="30815" y="2742"/>
                    <a:pt x="43755" y="8848"/>
                  </a:cubicBezTo>
                  <a:cubicBezTo>
                    <a:pt x="57135" y="15175"/>
                    <a:pt x="69635" y="24924"/>
                    <a:pt x="80886" y="37817"/>
                  </a:cubicBezTo>
                  <a:cubicBezTo>
                    <a:pt x="97909" y="57377"/>
                    <a:pt x="111187" y="83403"/>
                    <a:pt x="119265" y="113053"/>
                  </a:cubicBezTo>
                  <a:cubicBezTo>
                    <a:pt x="119985" y="115715"/>
                    <a:pt x="119001" y="118678"/>
                    <a:pt x="117033" y="119659"/>
                  </a:cubicBezTo>
                  <a:cubicBezTo>
                    <a:pt x="116592" y="119899"/>
                    <a:pt x="116166" y="119979"/>
                    <a:pt x="115711" y="11997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8" name="Shape 2829">
              <a:extLst>
                <a:ext uri="{FF2B5EF4-FFF2-40B4-BE49-F238E27FC236}">
                  <a16:creationId xmlns:a16="http://schemas.microsoft.com/office/drawing/2014/main" id="{7E8531FD-BBD8-FC4F-ABD4-1210DFFC9F31}"/>
                </a:ext>
              </a:extLst>
            </p:cNvPr>
            <p:cNvSpPr/>
            <p:nvPr/>
          </p:nvSpPr>
          <p:spPr>
            <a:xfrm>
              <a:off x="2052638" y="1917700"/>
              <a:ext cx="787500" cy="1422300"/>
            </a:xfrm>
            <a:custGeom>
              <a:avLst/>
              <a:gdLst/>
              <a:ahLst/>
              <a:cxnLst/>
              <a:rect l="0" t="0" r="0" b="0"/>
              <a:pathLst>
                <a:path w="120000" h="120000" extrusionOk="0">
                  <a:moveTo>
                    <a:pt x="104540" y="119969"/>
                  </a:moveTo>
                  <a:cubicBezTo>
                    <a:pt x="100867" y="119969"/>
                    <a:pt x="97249" y="119180"/>
                    <a:pt x="94454" y="117601"/>
                  </a:cubicBezTo>
                  <a:lnTo>
                    <a:pt x="5262" y="66815"/>
                  </a:lnTo>
                  <a:cubicBezTo>
                    <a:pt x="219" y="63931"/>
                    <a:pt x="0" y="59468"/>
                    <a:pt x="4604" y="56342"/>
                  </a:cubicBezTo>
                  <a:lnTo>
                    <a:pt x="84476" y="3733"/>
                  </a:lnTo>
                  <a:cubicBezTo>
                    <a:pt x="89410" y="455"/>
                    <a:pt x="98291" y="0"/>
                    <a:pt x="104211" y="2792"/>
                  </a:cubicBezTo>
                  <a:cubicBezTo>
                    <a:pt x="110187" y="5555"/>
                    <a:pt x="110954" y="10442"/>
                    <a:pt x="105911" y="13751"/>
                  </a:cubicBezTo>
                  <a:lnTo>
                    <a:pt x="34262" y="61016"/>
                  </a:lnTo>
                  <a:lnTo>
                    <a:pt x="114572" y="106794"/>
                  </a:lnTo>
                  <a:cubicBezTo>
                    <a:pt x="119945" y="109891"/>
                    <a:pt x="119835" y="114809"/>
                    <a:pt x="114243" y="117814"/>
                  </a:cubicBezTo>
                  <a:cubicBezTo>
                    <a:pt x="111502" y="119241"/>
                    <a:pt x="108049" y="119969"/>
                    <a:pt x="104540" y="11996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9" name="Shape 2830">
              <a:extLst>
                <a:ext uri="{FF2B5EF4-FFF2-40B4-BE49-F238E27FC236}">
                  <a16:creationId xmlns:a16="http://schemas.microsoft.com/office/drawing/2014/main" id="{8A6A1182-67ED-8C4C-B14A-F20D6CABB93F}"/>
                </a:ext>
              </a:extLst>
            </p:cNvPr>
            <p:cNvSpPr/>
            <p:nvPr/>
          </p:nvSpPr>
          <p:spPr>
            <a:xfrm>
              <a:off x="5102225" y="987425"/>
              <a:ext cx="184200" cy="3206700"/>
            </a:xfrm>
            <a:custGeom>
              <a:avLst/>
              <a:gdLst/>
              <a:ahLst/>
              <a:cxnLst/>
              <a:rect l="0" t="0" r="0" b="0"/>
              <a:pathLst>
                <a:path w="120000" h="120000" extrusionOk="0">
                  <a:moveTo>
                    <a:pt x="59883" y="119986"/>
                  </a:moveTo>
                  <a:cubicBezTo>
                    <a:pt x="26900" y="119986"/>
                    <a:pt x="0" y="118437"/>
                    <a:pt x="0" y="116523"/>
                  </a:cubicBezTo>
                  <a:lnTo>
                    <a:pt x="0" y="3449"/>
                  </a:lnTo>
                  <a:cubicBezTo>
                    <a:pt x="0" y="1549"/>
                    <a:pt x="26900" y="0"/>
                    <a:pt x="59883" y="0"/>
                  </a:cubicBezTo>
                  <a:cubicBezTo>
                    <a:pt x="93099" y="0"/>
                    <a:pt x="119766" y="1549"/>
                    <a:pt x="119766" y="3449"/>
                  </a:cubicBezTo>
                  <a:lnTo>
                    <a:pt x="119766" y="116523"/>
                  </a:lnTo>
                  <a:cubicBezTo>
                    <a:pt x="119766" y="118437"/>
                    <a:pt x="93099" y="119986"/>
                    <a:pt x="59883" y="119986"/>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0" name="Shape 2831">
              <a:extLst>
                <a:ext uri="{FF2B5EF4-FFF2-40B4-BE49-F238E27FC236}">
                  <a16:creationId xmlns:a16="http://schemas.microsoft.com/office/drawing/2014/main" id="{6B9233EB-683A-B749-AB29-515869B6378D}"/>
                </a:ext>
              </a:extLst>
            </p:cNvPr>
            <p:cNvSpPr/>
            <p:nvPr/>
          </p:nvSpPr>
          <p:spPr>
            <a:xfrm>
              <a:off x="4494213" y="973138"/>
              <a:ext cx="1403400" cy="801600"/>
            </a:xfrm>
            <a:custGeom>
              <a:avLst/>
              <a:gdLst/>
              <a:ahLst/>
              <a:cxnLst/>
              <a:rect l="0" t="0" r="0" b="0"/>
              <a:pathLst>
                <a:path w="120000" h="120000" extrusionOk="0">
                  <a:moveTo>
                    <a:pt x="8648" y="118815"/>
                  </a:moveTo>
                  <a:cubicBezTo>
                    <a:pt x="6617" y="118815"/>
                    <a:pt x="4616" y="117522"/>
                    <a:pt x="3108" y="114883"/>
                  </a:cubicBezTo>
                  <a:cubicBezTo>
                    <a:pt x="0" y="109443"/>
                    <a:pt x="0" y="100718"/>
                    <a:pt x="3016" y="95332"/>
                  </a:cubicBezTo>
                  <a:lnTo>
                    <a:pt x="54136" y="5385"/>
                  </a:lnTo>
                  <a:cubicBezTo>
                    <a:pt x="57214" y="0"/>
                    <a:pt x="62200" y="0"/>
                    <a:pt x="65309" y="5278"/>
                  </a:cubicBezTo>
                  <a:lnTo>
                    <a:pt x="116860" y="95008"/>
                  </a:lnTo>
                  <a:cubicBezTo>
                    <a:pt x="119969" y="100394"/>
                    <a:pt x="119969" y="109120"/>
                    <a:pt x="116922" y="114506"/>
                  </a:cubicBezTo>
                  <a:cubicBezTo>
                    <a:pt x="113844" y="119946"/>
                    <a:pt x="108858" y="119946"/>
                    <a:pt x="105780" y="114667"/>
                  </a:cubicBezTo>
                  <a:lnTo>
                    <a:pt x="59799" y="34631"/>
                  </a:lnTo>
                  <a:lnTo>
                    <a:pt x="14311" y="114883"/>
                  </a:lnTo>
                  <a:cubicBezTo>
                    <a:pt x="12741" y="117414"/>
                    <a:pt x="10648" y="118815"/>
                    <a:pt x="8648" y="118815"/>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41" name="Shape 2749">
            <a:extLst>
              <a:ext uri="{FF2B5EF4-FFF2-40B4-BE49-F238E27FC236}">
                <a16:creationId xmlns:a16="http://schemas.microsoft.com/office/drawing/2014/main" id="{7C0BC3F8-3A94-F14C-BAFE-E9251BBF347F}"/>
              </a:ext>
            </a:extLst>
          </p:cNvPr>
          <p:cNvSpPr/>
          <p:nvPr/>
        </p:nvSpPr>
        <p:spPr>
          <a:xfrm>
            <a:off x="3648745" y="6109022"/>
            <a:ext cx="4888382" cy="740664"/>
          </a:xfrm>
          <a:prstGeom prst="roundRect">
            <a:avLst>
              <a:gd name="adj" fmla="val 0"/>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n-ea"/>
              <a:cs typeface="+mn-cs"/>
              <a:sym typeface="Arial"/>
            </a:endParaRPr>
          </a:p>
        </p:txBody>
      </p:sp>
      <p:pic>
        <p:nvPicPr>
          <p:cNvPr id="57" name="Picture 56">
            <a:extLst>
              <a:ext uri="{FF2B5EF4-FFF2-40B4-BE49-F238E27FC236}">
                <a16:creationId xmlns:a16="http://schemas.microsoft.com/office/drawing/2014/main" id="{1FB5B4D5-F9E7-8F48-A63D-F459DD99ACA1}"/>
              </a:ext>
            </a:extLst>
          </p:cNvPr>
          <p:cNvPicPr>
            <a:picLocks noChangeAspect="1"/>
          </p:cNvPicPr>
          <p:nvPr/>
        </p:nvPicPr>
        <p:blipFill>
          <a:blip r:embed="rId2"/>
          <a:stretch>
            <a:fillRect/>
          </a:stretch>
        </p:blipFill>
        <p:spPr>
          <a:xfrm>
            <a:off x="4356033" y="6186551"/>
            <a:ext cx="3564828" cy="474277"/>
          </a:xfrm>
          <a:prstGeom prst="rect">
            <a:avLst/>
          </a:prstGeom>
        </p:spPr>
      </p:pic>
    </p:spTree>
    <p:extLst>
      <p:ext uri="{BB962C8B-B14F-4D97-AF65-F5344CB8AC3E}">
        <p14:creationId xmlns:p14="http://schemas.microsoft.com/office/powerpoint/2010/main" val="145687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2338DDE-552D-426C-976D-6EFF4A581387}"/>
              </a:ext>
            </a:extLst>
          </p:cNvPr>
          <p:cNvGrpSpPr/>
          <p:nvPr/>
        </p:nvGrpSpPr>
        <p:grpSpPr>
          <a:xfrm>
            <a:off x="4812622" y="4775269"/>
            <a:ext cx="2528104" cy="2528104"/>
            <a:chOff x="4835840" y="4789100"/>
            <a:chExt cx="2528104" cy="2528104"/>
          </a:xfrm>
        </p:grpSpPr>
        <p:sp>
          <p:nvSpPr>
            <p:cNvPr id="42" name="Chord 41">
              <a:extLst>
                <a:ext uri="{FF2B5EF4-FFF2-40B4-BE49-F238E27FC236}">
                  <a16:creationId xmlns:a16="http://schemas.microsoft.com/office/drawing/2014/main" id="{D204C165-1880-4E35-9622-5A2EBFFED4F4}"/>
                </a:ext>
              </a:extLst>
            </p:cNvPr>
            <p:cNvSpPr/>
            <p:nvPr/>
          </p:nvSpPr>
          <p:spPr>
            <a:xfrm rot="6712079">
              <a:off x="4835840" y="4789100"/>
              <a:ext cx="2528104" cy="2528104"/>
            </a:xfrm>
            <a:prstGeom prst="chord">
              <a:avLst/>
            </a:prstGeom>
            <a:solidFill>
              <a:schemeClr val="accent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44" name="TextBox 43">
              <a:extLst>
                <a:ext uri="{FF2B5EF4-FFF2-40B4-BE49-F238E27FC236}">
                  <a16:creationId xmlns:a16="http://schemas.microsoft.com/office/drawing/2014/main" id="{6E38DEE2-5AEF-419C-A32D-1C42FF63866D}"/>
                </a:ext>
              </a:extLst>
            </p:cNvPr>
            <p:cNvSpPr txBox="1"/>
            <p:nvPr/>
          </p:nvSpPr>
          <p:spPr>
            <a:xfrm>
              <a:off x="5314201" y="5062197"/>
              <a:ext cx="1533433" cy="938719"/>
            </a:xfrm>
            <a:prstGeom prst="rect">
              <a:avLst/>
            </a:prstGeom>
            <a:noFill/>
          </p:spPr>
          <p:txBody>
            <a:bodyPr wrap="none" lIns="0" tIns="0" rIns="0" bIns="0" rtlCol="0">
              <a:spAutoFit/>
            </a:bodyPr>
            <a:lstStyle/>
            <a:p>
              <a:pPr algn="ctr">
                <a:spcBef>
                  <a:spcPts val="800"/>
                </a:spcBef>
                <a:spcAft>
                  <a:spcPts val="400"/>
                </a:spcAft>
              </a:pPr>
              <a:r>
                <a:rPr lang="en-US" sz="1600" kern="100" spc="-30" dirty="0">
                  <a:solidFill>
                    <a:schemeClr val="bg1"/>
                  </a:solidFill>
                </a:rPr>
                <a:t>Service Models</a:t>
              </a:r>
            </a:p>
            <a:p>
              <a:pPr algn="ctr">
                <a:spcBef>
                  <a:spcPts val="800"/>
                </a:spcBef>
                <a:spcAft>
                  <a:spcPts val="400"/>
                </a:spcAft>
              </a:pPr>
              <a:r>
                <a:rPr lang="en-US" sz="900" kern="100" spc="-30" dirty="0">
                  <a:solidFill>
                    <a:schemeClr val="bg1"/>
                  </a:solidFill>
                </a:rPr>
                <a:t>Entities - KPIs – Episode</a:t>
              </a:r>
            </a:p>
            <a:p>
              <a:pPr algn="ctr">
                <a:spcBef>
                  <a:spcPts val="800"/>
                </a:spcBef>
                <a:spcAft>
                  <a:spcPts val="400"/>
                </a:spcAft>
              </a:pPr>
              <a:r>
                <a:rPr lang="en-US" sz="1600" kern="100" spc="-30" dirty="0">
                  <a:solidFill>
                    <a:schemeClr val="bg1"/>
                  </a:solidFill>
                </a:rPr>
                <a:t>Business Context</a:t>
              </a:r>
              <a:endParaRPr lang="en-US" sz="1600" kern="100" spc="-30" dirty="0"/>
            </a:p>
          </p:txBody>
        </p:sp>
      </p:grpSp>
      <p:sp>
        <p:nvSpPr>
          <p:cNvPr id="2" name="Title 1">
            <a:extLst>
              <a:ext uri="{FF2B5EF4-FFF2-40B4-BE49-F238E27FC236}">
                <a16:creationId xmlns:a16="http://schemas.microsoft.com/office/drawing/2014/main" id="{4493F63A-9F82-D842-A52E-9F9E0114ADF8}"/>
              </a:ext>
            </a:extLst>
          </p:cNvPr>
          <p:cNvSpPr>
            <a:spLocks noGrp="1"/>
          </p:cNvSpPr>
          <p:nvPr>
            <p:ph type="title"/>
          </p:nvPr>
        </p:nvSpPr>
        <p:spPr>
          <a:xfrm>
            <a:off x="685800" y="521208"/>
            <a:ext cx="10817352" cy="592338"/>
          </a:xfrm>
        </p:spPr>
        <p:txBody>
          <a:bodyPr/>
          <a:lstStyle/>
          <a:p>
            <a:r>
              <a:rPr lang="en-US" dirty="0"/>
              <a:t>Breadth of Machine Learning Capabilities</a:t>
            </a:r>
          </a:p>
        </p:txBody>
      </p:sp>
      <p:sp>
        <p:nvSpPr>
          <p:cNvPr id="3" name="Text Placeholder 2">
            <a:extLst>
              <a:ext uri="{FF2B5EF4-FFF2-40B4-BE49-F238E27FC236}">
                <a16:creationId xmlns:a16="http://schemas.microsoft.com/office/drawing/2014/main" id="{28A4B50D-47D2-7D46-9A17-8765EF08BC00}"/>
              </a:ext>
            </a:extLst>
          </p:cNvPr>
          <p:cNvSpPr>
            <a:spLocks noGrp="1"/>
          </p:cNvSpPr>
          <p:nvPr>
            <p:ph type="body" idx="13"/>
          </p:nvPr>
        </p:nvSpPr>
        <p:spPr>
          <a:xfrm>
            <a:off x="685800" y="1089380"/>
            <a:ext cx="10820400" cy="280974"/>
          </a:xfrm>
        </p:spPr>
        <p:txBody>
          <a:bodyPr/>
          <a:lstStyle/>
          <a:p>
            <a:r>
              <a:rPr lang="en-US" dirty="0"/>
              <a:t>Make IT Effective, Proactive and Predictive</a:t>
            </a:r>
          </a:p>
        </p:txBody>
      </p:sp>
      <p:sp>
        <p:nvSpPr>
          <p:cNvPr id="4" name="Shape 2793">
            <a:extLst>
              <a:ext uri="{FF2B5EF4-FFF2-40B4-BE49-F238E27FC236}">
                <a16:creationId xmlns:a16="http://schemas.microsoft.com/office/drawing/2014/main" id="{9AF124F0-DE80-FE4B-A417-05D9CAE3B624}"/>
              </a:ext>
            </a:extLst>
          </p:cNvPr>
          <p:cNvSpPr/>
          <p:nvPr/>
        </p:nvSpPr>
        <p:spPr>
          <a:xfrm>
            <a:off x="4335337" y="3581392"/>
            <a:ext cx="1740235" cy="1524365"/>
          </a:xfrm>
          <a:custGeom>
            <a:avLst/>
            <a:gdLst/>
            <a:ahLst/>
            <a:cxnLst/>
            <a:rect l="0" t="0" r="0" b="0"/>
            <a:pathLst>
              <a:path w="120000" h="120000" extrusionOk="0">
                <a:moveTo>
                  <a:pt x="120000" y="0"/>
                </a:moveTo>
                <a:cubicBezTo>
                  <a:pt x="120000" y="88831"/>
                  <a:pt x="120000" y="88831"/>
                  <a:pt x="120000" y="88831"/>
                </a:cubicBezTo>
                <a:cubicBezTo>
                  <a:pt x="94545" y="88831"/>
                  <a:pt x="71477" y="100779"/>
                  <a:pt x="55000" y="119999"/>
                </a:cubicBezTo>
                <a:cubicBezTo>
                  <a:pt x="0" y="57272"/>
                  <a:pt x="0" y="57272"/>
                  <a:pt x="0" y="57272"/>
                </a:cubicBezTo>
                <a:cubicBezTo>
                  <a:pt x="30568" y="21818"/>
                  <a:pt x="73068" y="0"/>
                  <a:pt x="120000" y="0"/>
                </a:cubicBezTo>
                <a:close/>
              </a:path>
            </a:pathLst>
          </a:custGeom>
          <a:gradFill flip="none" rotWithShape="1">
            <a:gsLst>
              <a:gs pos="100000">
                <a:srgbClr val="662D91"/>
              </a:gs>
              <a:gs pos="0">
                <a:srgbClr val="9442D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5" name="Shape 2795">
            <a:extLst>
              <a:ext uri="{FF2B5EF4-FFF2-40B4-BE49-F238E27FC236}">
                <a16:creationId xmlns:a16="http://schemas.microsoft.com/office/drawing/2014/main" id="{384B7390-F06A-7949-A845-1F72CE73C882}"/>
              </a:ext>
            </a:extLst>
          </p:cNvPr>
          <p:cNvSpPr/>
          <p:nvPr/>
        </p:nvSpPr>
        <p:spPr>
          <a:xfrm>
            <a:off x="7028755" y="4309025"/>
            <a:ext cx="1502592" cy="1740235"/>
          </a:xfrm>
          <a:custGeom>
            <a:avLst/>
            <a:gdLst/>
            <a:ahLst/>
            <a:cxnLst/>
            <a:rect l="0" t="0" r="0" b="0"/>
            <a:pathLst>
              <a:path w="120000" h="120000" extrusionOk="0">
                <a:moveTo>
                  <a:pt x="119999" y="118635"/>
                </a:moveTo>
                <a:cubicBezTo>
                  <a:pt x="119999" y="119090"/>
                  <a:pt x="119999" y="119545"/>
                  <a:pt x="119999" y="120000"/>
                </a:cubicBezTo>
                <a:cubicBezTo>
                  <a:pt x="29999" y="120000"/>
                  <a:pt x="29999" y="120000"/>
                  <a:pt x="29999" y="120000"/>
                </a:cubicBezTo>
                <a:cubicBezTo>
                  <a:pt x="29999" y="119545"/>
                  <a:pt x="29999" y="119090"/>
                  <a:pt x="29999" y="118635"/>
                </a:cubicBezTo>
                <a:cubicBezTo>
                  <a:pt x="29999" y="93838"/>
                  <a:pt x="18552" y="71431"/>
                  <a:pt x="0" y="54938"/>
                </a:cubicBezTo>
                <a:cubicBezTo>
                  <a:pt x="63684" y="0"/>
                  <a:pt x="63684" y="0"/>
                  <a:pt x="63684" y="0"/>
                </a:cubicBezTo>
                <a:cubicBezTo>
                  <a:pt x="98421" y="30483"/>
                  <a:pt x="119999" y="72341"/>
                  <a:pt x="119999" y="118635"/>
                </a:cubicBezTo>
                <a:close/>
              </a:path>
            </a:pathLst>
          </a:cu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6" name="Shape 2792">
            <a:extLst>
              <a:ext uri="{FF2B5EF4-FFF2-40B4-BE49-F238E27FC236}">
                <a16:creationId xmlns:a16="http://schemas.microsoft.com/office/drawing/2014/main" id="{4AA2094D-F03F-1749-81A1-78379F2CD6AD}"/>
              </a:ext>
            </a:extLst>
          </p:cNvPr>
          <p:cNvSpPr/>
          <p:nvPr/>
        </p:nvSpPr>
        <p:spPr>
          <a:xfrm>
            <a:off x="3629018" y="4309025"/>
            <a:ext cx="1503388" cy="1740235"/>
          </a:xfrm>
          <a:custGeom>
            <a:avLst/>
            <a:gdLst/>
            <a:ahLst/>
            <a:cxnLst/>
            <a:rect l="0" t="0" r="0" b="0"/>
            <a:pathLst>
              <a:path w="120000" h="120000" extrusionOk="0">
                <a:moveTo>
                  <a:pt x="89999" y="118635"/>
                </a:moveTo>
                <a:cubicBezTo>
                  <a:pt x="89999" y="119090"/>
                  <a:pt x="89999" y="119545"/>
                  <a:pt x="89999" y="120000"/>
                </a:cubicBezTo>
                <a:cubicBezTo>
                  <a:pt x="0" y="120000"/>
                  <a:pt x="0" y="120000"/>
                  <a:pt x="0" y="120000"/>
                </a:cubicBezTo>
                <a:cubicBezTo>
                  <a:pt x="0" y="119545"/>
                  <a:pt x="0" y="119090"/>
                  <a:pt x="0" y="118635"/>
                </a:cubicBezTo>
                <a:cubicBezTo>
                  <a:pt x="0" y="72341"/>
                  <a:pt x="21578" y="30483"/>
                  <a:pt x="56315" y="0"/>
                </a:cubicBezTo>
                <a:cubicBezTo>
                  <a:pt x="119999" y="54938"/>
                  <a:pt x="119999" y="54938"/>
                  <a:pt x="119999" y="54938"/>
                </a:cubicBezTo>
                <a:cubicBezTo>
                  <a:pt x="101447" y="71431"/>
                  <a:pt x="89999" y="93838"/>
                  <a:pt x="89999" y="118635"/>
                </a:cubicBezTo>
                <a:close/>
              </a:path>
            </a:pathLst>
          </a:cu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7" name="Shape 2794">
            <a:extLst>
              <a:ext uri="{FF2B5EF4-FFF2-40B4-BE49-F238E27FC236}">
                <a16:creationId xmlns:a16="http://schemas.microsoft.com/office/drawing/2014/main" id="{1771DEE7-6A94-C743-8E0B-F9FA14D673CB}"/>
              </a:ext>
            </a:extLst>
          </p:cNvPr>
          <p:cNvSpPr/>
          <p:nvPr/>
        </p:nvSpPr>
        <p:spPr>
          <a:xfrm>
            <a:off x="6091301" y="3581392"/>
            <a:ext cx="1740235" cy="1524365"/>
          </a:xfrm>
          <a:custGeom>
            <a:avLst/>
            <a:gdLst/>
            <a:ahLst/>
            <a:cxnLst/>
            <a:rect l="0" t="0" r="0" b="0"/>
            <a:pathLst>
              <a:path w="120000" h="120000" extrusionOk="0">
                <a:moveTo>
                  <a:pt x="120000" y="57272"/>
                </a:moveTo>
                <a:cubicBezTo>
                  <a:pt x="65000" y="119999"/>
                  <a:pt x="65000" y="119999"/>
                  <a:pt x="65000" y="119999"/>
                </a:cubicBezTo>
                <a:cubicBezTo>
                  <a:pt x="48522" y="100779"/>
                  <a:pt x="25454" y="88831"/>
                  <a:pt x="0" y="88831"/>
                </a:cubicBezTo>
                <a:cubicBezTo>
                  <a:pt x="0" y="0"/>
                  <a:pt x="0" y="0"/>
                  <a:pt x="0" y="0"/>
                </a:cubicBezTo>
                <a:cubicBezTo>
                  <a:pt x="46931" y="0"/>
                  <a:pt x="89431" y="21818"/>
                  <a:pt x="120000" y="57272"/>
                </a:cubicBezTo>
                <a:close/>
              </a:path>
            </a:pathLst>
          </a:cu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sz="1800" b="0" i="0" u="none" strike="noStrike" kern="100" cap="none" spc="-20" normalizeH="0" baseline="0" noProof="0">
              <a:ln>
                <a:noFill/>
              </a:ln>
              <a:solidFill>
                <a:srgbClr val="FFFFFF"/>
              </a:solidFill>
              <a:effectLst/>
              <a:uLnTx/>
              <a:uFillTx/>
              <a:latin typeface="Arial"/>
              <a:ea typeface="+mn-ea"/>
              <a:cs typeface="+mn-cs"/>
              <a:sym typeface="Arial"/>
            </a:endParaRPr>
          </a:p>
        </p:txBody>
      </p:sp>
      <p:sp>
        <p:nvSpPr>
          <p:cNvPr id="8" name="Shape 2796">
            <a:extLst>
              <a:ext uri="{FF2B5EF4-FFF2-40B4-BE49-F238E27FC236}">
                <a16:creationId xmlns:a16="http://schemas.microsoft.com/office/drawing/2014/main" id="{2592B831-7673-A74E-AE76-5D94998E87E8}"/>
              </a:ext>
            </a:extLst>
          </p:cNvPr>
          <p:cNvSpPr txBox="1"/>
          <p:nvPr/>
        </p:nvSpPr>
        <p:spPr>
          <a:xfrm>
            <a:off x="3265489" y="1873786"/>
            <a:ext cx="2768370" cy="16467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Adaptive Thresholding</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Thresholds adapt in real time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Trend and alert on anomalous behavior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Prevent service degradation</a:t>
            </a:r>
          </a:p>
        </p:txBody>
      </p:sp>
      <p:sp>
        <p:nvSpPr>
          <p:cNvPr id="9" name="Shape 2797">
            <a:extLst>
              <a:ext uri="{FF2B5EF4-FFF2-40B4-BE49-F238E27FC236}">
                <a16:creationId xmlns:a16="http://schemas.microsoft.com/office/drawing/2014/main" id="{CBA08244-A4E2-1549-AFB9-495AB1CB0A35}"/>
              </a:ext>
            </a:extLst>
          </p:cNvPr>
          <p:cNvSpPr txBox="1"/>
          <p:nvPr/>
        </p:nvSpPr>
        <p:spPr>
          <a:xfrm>
            <a:off x="6374624" y="1873786"/>
            <a:ext cx="2669865" cy="16467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Event Clustering</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Detect and highlight the events that matter</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Prioritize events that need </a:t>
            </a:r>
            <a:br>
              <a:rPr kumimoji="0" lang="en-US" sz="1600" b="0" i="0" u="none" strike="noStrike" kern="1200" cap="none" spc="0" normalizeH="0" baseline="0" noProof="0" dirty="0">
                <a:ln>
                  <a:noFill/>
                </a:ln>
                <a:solidFill>
                  <a:srgbClr val="000000"/>
                </a:solidFill>
                <a:effectLst/>
                <a:uLnTx/>
                <a:uFillTx/>
                <a:latin typeface="Arial"/>
                <a:ea typeface="+mn-ea"/>
                <a:cs typeface="+mn-cs"/>
              </a:rPr>
            </a:br>
            <a:r>
              <a:rPr kumimoji="0" lang="en-US" sz="1600" b="0" i="0" u="none" strike="noStrike" kern="1200" cap="none" spc="0" normalizeH="0" baseline="0" noProof="0" dirty="0">
                <a:ln>
                  <a:noFill/>
                </a:ln>
                <a:solidFill>
                  <a:srgbClr val="000000"/>
                </a:solidFill>
                <a:effectLst/>
                <a:uLnTx/>
                <a:uFillTx/>
                <a:latin typeface="Arial"/>
                <a:ea typeface="+mn-ea"/>
                <a:cs typeface="+mn-cs"/>
              </a:rPr>
              <a:t>action taken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Shape 2798">
            <a:extLst>
              <a:ext uri="{FF2B5EF4-FFF2-40B4-BE49-F238E27FC236}">
                <a16:creationId xmlns:a16="http://schemas.microsoft.com/office/drawing/2014/main" id="{59B6CA86-D7DB-0049-9B6A-B040EDFA0B0D}"/>
              </a:ext>
            </a:extLst>
          </p:cNvPr>
          <p:cNvSpPr txBox="1"/>
          <p:nvPr/>
        </p:nvSpPr>
        <p:spPr>
          <a:xfrm>
            <a:off x="775311" y="4010951"/>
            <a:ext cx="2793890" cy="1816805"/>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Anomaly Detection </a:t>
            </a:r>
            <a:r>
              <a:rPr kumimoji="0" lang="en-US" sz="2000" b="1" i="0" u="none" strike="noStrike" kern="1200" cap="none" spc="0" normalizeH="0" baseline="0" noProof="0" dirty="0">
                <a:ln>
                  <a:noFill/>
                </a:ln>
                <a:solidFill>
                  <a:srgbClr val="000000"/>
                </a:solidFill>
                <a:effectLst/>
                <a:uLnTx/>
                <a:uFillTx/>
                <a:latin typeface="Arial"/>
                <a:ea typeface="Arial"/>
                <a:cs typeface="Arial"/>
                <a:sym typeface="Arial"/>
              </a:rPr>
              <a:t> </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Alerts triggered automatically by anomalous activity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Incident responders can see across all silos to find a quicker MTTR </a:t>
            </a: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Shape 2799">
            <a:extLst>
              <a:ext uri="{FF2B5EF4-FFF2-40B4-BE49-F238E27FC236}">
                <a16:creationId xmlns:a16="http://schemas.microsoft.com/office/drawing/2014/main" id="{0D021ABF-FE2A-C343-8C1C-2148DDC10AB6}"/>
              </a:ext>
            </a:extLst>
          </p:cNvPr>
          <p:cNvSpPr txBox="1"/>
          <p:nvPr/>
        </p:nvSpPr>
        <p:spPr>
          <a:xfrm>
            <a:off x="8758382" y="4040121"/>
            <a:ext cx="2855484" cy="1816804"/>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mn-cs"/>
              </a:rPr>
              <a:t>Prediction</a:t>
            </a:r>
            <a:endParaRPr kumimoji="0"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Predict outages and anomalies before they occur </a:t>
            </a:r>
            <a:endParaRPr kumimoji="0" sz="16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Act on these predictions so your services are not affected</a:t>
            </a:r>
            <a:endParaRPr kumimoji="0" sz="16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12" name="Shape 2800">
            <a:extLst>
              <a:ext uri="{FF2B5EF4-FFF2-40B4-BE49-F238E27FC236}">
                <a16:creationId xmlns:a16="http://schemas.microsoft.com/office/drawing/2014/main" id="{2B5C9D6A-BDFF-994F-93ED-F1FC34B627F8}"/>
              </a:ext>
            </a:extLst>
          </p:cNvPr>
          <p:cNvCxnSpPr/>
          <p:nvPr/>
        </p:nvCxnSpPr>
        <p:spPr>
          <a:xfrm rot="10800000">
            <a:off x="6085726" y="2365348"/>
            <a:ext cx="0" cy="1127700"/>
          </a:xfrm>
          <a:prstGeom prst="straightConnector1">
            <a:avLst/>
          </a:prstGeom>
          <a:noFill/>
          <a:ln w="38100" cap="rnd" cmpd="sng">
            <a:solidFill>
              <a:schemeClr val="tx1"/>
            </a:solidFill>
            <a:prstDash val="solid"/>
            <a:miter lim="800000"/>
            <a:headEnd type="none" w="sm" len="sm"/>
            <a:tailEnd type="none" w="sm" len="sm"/>
          </a:ln>
        </p:spPr>
      </p:cxnSp>
      <p:cxnSp>
        <p:nvCxnSpPr>
          <p:cNvPr id="13" name="Shape 2801">
            <a:extLst>
              <a:ext uri="{FF2B5EF4-FFF2-40B4-BE49-F238E27FC236}">
                <a16:creationId xmlns:a16="http://schemas.microsoft.com/office/drawing/2014/main" id="{92672A73-5D78-5D43-88D0-ABAF4448E021}"/>
              </a:ext>
            </a:extLst>
          </p:cNvPr>
          <p:cNvCxnSpPr/>
          <p:nvPr/>
        </p:nvCxnSpPr>
        <p:spPr>
          <a:xfrm rot="10800000" flipH="1">
            <a:off x="7922489" y="3106237"/>
            <a:ext cx="1122000" cy="1117500"/>
          </a:xfrm>
          <a:prstGeom prst="straightConnector1">
            <a:avLst/>
          </a:prstGeom>
          <a:noFill/>
          <a:ln w="38100" cap="rnd" cmpd="sng">
            <a:solidFill>
              <a:schemeClr val="tx1"/>
            </a:solidFill>
            <a:prstDash val="solid"/>
            <a:miter lim="800000"/>
            <a:headEnd type="none" w="sm" len="sm"/>
            <a:tailEnd type="none" w="sm" len="sm"/>
          </a:ln>
        </p:spPr>
      </p:cxnSp>
      <p:cxnSp>
        <p:nvCxnSpPr>
          <p:cNvPr id="14" name="Shape 2802">
            <a:extLst>
              <a:ext uri="{FF2B5EF4-FFF2-40B4-BE49-F238E27FC236}">
                <a16:creationId xmlns:a16="http://schemas.microsoft.com/office/drawing/2014/main" id="{9552557B-341B-2146-8EFE-DBFDE99ADA4C}"/>
              </a:ext>
            </a:extLst>
          </p:cNvPr>
          <p:cNvCxnSpPr>
            <a:cxnSpLocks/>
          </p:cNvCxnSpPr>
          <p:nvPr/>
        </p:nvCxnSpPr>
        <p:spPr>
          <a:xfrm flipH="1" flipV="1">
            <a:off x="2938356" y="3109143"/>
            <a:ext cx="1334389" cy="1126239"/>
          </a:xfrm>
          <a:prstGeom prst="straightConnector1">
            <a:avLst/>
          </a:prstGeom>
          <a:noFill/>
          <a:ln w="38100" cap="rnd" cmpd="sng">
            <a:solidFill>
              <a:schemeClr val="tx1"/>
            </a:solidFill>
            <a:prstDash val="solid"/>
            <a:miter lim="800000"/>
            <a:headEnd type="none" w="sm" len="sm"/>
            <a:tailEnd type="none" w="sm" len="sm"/>
          </a:ln>
        </p:spPr>
      </p:cxnSp>
      <p:cxnSp>
        <p:nvCxnSpPr>
          <p:cNvPr id="15" name="Shape 2803">
            <a:extLst>
              <a:ext uri="{FF2B5EF4-FFF2-40B4-BE49-F238E27FC236}">
                <a16:creationId xmlns:a16="http://schemas.microsoft.com/office/drawing/2014/main" id="{D107ACB2-BDDC-5C4E-86FD-A7D0B9ED5CAE}"/>
              </a:ext>
            </a:extLst>
          </p:cNvPr>
          <p:cNvCxnSpPr/>
          <p:nvPr/>
        </p:nvCxnSpPr>
        <p:spPr>
          <a:xfrm>
            <a:off x="8676125" y="5996748"/>
            <a:ext cx="1951200" cy="0"/>
          </a:xfrm>
          <a:prstGeom prst="straightConnector1">
            <a:avLst/>
          </a:prstGeom>
          <a:noFill/>
          <a:ln w="38100" cap="rnd" cmpd="sng">
            <a:solidFill>
              <a:schemeClr val="tx1"/>
            </a:solidFill>
            <a:prstDash val="solid"/>
            <a:miter lim="800000"/>
            <a:headEnd type="none" w="sm" len="sm"/>
            <a:tailEnd type="none" w="sm" len="sm"/>
          </a:ln>
        </p:spPr>
      </p:cxnSp>
      <p:cxnSp>
        <p:nvCxnSpPr>
          <p:cNvPr id="16" name="Shape 2804">
            <a:extLst>
              <a:ext uri="{FF2B5EF4-FFF2-40B4-BE49-F238E27FC236}">
                <a16:creationId xmlns:a16="http://schemas.microsoft.com/office/drawing/2014/main" id="{797D4516-ECDB-3B42-BDF9-F39E648C6289}"/>
              </a:ext>
            </a:extLst>
          </p:cNvPr>
          <p:cNvCxnSpPr/>
          <p:nvPr/>
        </p:nvCxnSpPr>
        <p:spPr>
          <a:xfrm>
            <a:off x="1504616" y="6049260"/>
            <a:ext cx="1951200" cy="0"/>
          </a:xfrm>
          <a:prstGeom prst="straightConnector1">
            <a:avLst/>
          </a:prstGeom>
          <a:noFill/>
          <a:ln w="38100" cap="rnd" cmpd="sng">
            <a:solidFill>
              <a:schemeClr val="tx1"/>
            </a:solidFill>
            <a:prstDash val="solid"/>
            <a:miter lim="800000"/>
            <a:headEnd type="none" w="sm" len="sm"/>
            <a:tailEnd type="none" w="sm" len="sm"/>
          </a:ln>
        </p:spPr>
      </p:cxnSp>
      <p:grpSp>
        <p:nvGrpSpPr>
          <p:cNvPr id="17" name="Shape 2805">
            <a:extLst>
              <a:ext uri="{FF2B5EF4-FFF2-40B4-BE49-F238E27FC236}">
                <a16:creationId xmlns:a16="http://schemas.microsoft.com/office/drawing/2014/main" id="{E690EA92-B8AC-2B42-A228-67D02BCD7E65}"/>
              </a:ext>
            </a:extLst>
          </p:cNvPr>
          <p:cNvGrpSpPr/>
          <p:nvPr/>
        </p:nvGrpSpPr>
        <p:grpSpPr>
          <a:xfrm>
            <a:off x="6528716" y="4168075"/>
            <a:ext cx="748601" cy="363632"/>
            <a:chOff x="-2" y="295"/>
            <a:chExt cx="7790" cy="3784"/>
          </a:xfrm>
        </p:grpSpPr>
        <p:sp>
          <p:nvSpPr>
            <p:cNvPr id="18" name="Shape 2806">
              <a:extLst>
                <a:ext uri="{FF2B5EF4-FFF2-40B4-BE49-F238E27FC236}">
                  <a16:creationId xmlns:a16="http://schemas.microsoft.com/office/drawing/2014/main" id="{94BF2F15-8EA6-EB42-8D56-558EB51694C6}"/>
                </a:ext>
              </a:extLst>
            </p:cNvPr>
            <p:cNvSpPr/>
            <p:nvPr/>
          </p:nvSpPr>
          <p:spPr>
            <a:xfrm>
              <a:off x="-2" y="295"/>
              <a:ext cx="1200" cy="1200"/>
            </a:xfrm>
            <a:custGeom>
              <a:avLst/>
              <a:gdLst/>
              <a:ahLst/>
              <a:cxnLst/>
              <a:rect l="0" t="0" r="0" b="0"/>
              <a:pathLst>
                <a:path w="120000" h="120000" extrusionOk="0">
                  <a:moveTo>
                    <a:pt x="89590" y="0"/>
                  </a:moveTo>
                  <a:cubicBezTo>
                    <a:pt x="30409" y="0"/>
                    <a:pt x="30409" y="0"/>
                    <a:pt x="30409" y="0"/>
                  </a:cubicBezTo>
                  <a:cubicBezTo>
                    <a:pt x="13567" y="0"/>
                    <a:pt x="0" y="13567"/>
                    <a:pt x="0" y="30409"/>
                  </a:cubicBezTo>
                  <a:cubicBezTo>
                    <a:pt x="0" y="89590"/>
                    <a:pt x="0" y="89590"/>
                    <a:pt x="0" y="89590"/>
                  </a:cubicBezTo>
                  <a:cubicBezTo>
                    <a:pt x="0" y="106432"/>
                    <a:pt x="13567" y="120000"/>
                    <a:pt x="30409" y="120000"/>
                  </a:cubicBezTo>
                  <a:cubicBezTo>
                    <a:pt x="89590" y="120000"/>
                    <a:pt x="89590" y="120000"/>
                    <a:pt x="89590" y="120000"/>
                  </a:cubicBezTo>
                  <a:cubicBezTo>
                    <a:pt x="106198" y="120000"/>
                    <a:pt x="120000" y="106432"/>
                    <a:pt x="120000" y="89590"/>
                  </a:cubicBezTo>
                  <a:cubicBezTo>
                    <a:pt x="120000" y="30409"/>
                    <a:pt x="120000" y="30409"/>
                    <a:pt x="120000" y="30409"/>
                  </a:cubicBezTo>
                  <a:cubicBezTo>
                    <a:pt x="120000" y="13567"/>
                    <a:pt x="106198" y="0"/>
                    <a:pt x="89590" y="0"/>
                  </a:cubicBezTo>
                  <a:close/>
                  <a:moveTo>
                    <a:pt x="96608" y="89590"/>
                  </a:moveTo>
                  <a:cubicBezTo>
                    <a:pt x="96608" y="93567"/>
                    <a:pt x="93333" y="96608"/>
                    <a:pt x="89590" y="96608"/>
                  </a:cubicBezTo>
                  <a:cubicBezTo>
                    <a:pt x="30409" y="96608"/>
                    <a:pt x="30409" y="96608"/>
                    <a:pt x="30409" y="96608"/>
                  </a:cubicBezTo>
                  <a:cubicBezTo>
                    <a:pt x="26432" y="96608"/>
                    <a:pt x="23391" y="93567"/>
                    <a:pt x="23391" y="89590"/>
                  </a:cubicBezTo>
                  <a:cubicBezTo>
                    <a:pt x="23391" y="30409"/>
                    <a:pt x="23391" y="30409"/>
                    <a:pt x="23391" y="30409"/>
                  </a:cubicBezTo>
                  <a:cubicBezTo>
                    <a:pt x="23391" y="26432"/>
                    <a:pt x="26432" y="23391"/>
                    <a:pt x="30409" y="23391"/>
                  </a:cubicBezTo>
                  <a:cubicBezTo>
                    <a:pt x="89590" y="23391"/>
                    <a:pt x="89590" y="23391"/>
                    <a:pt x="89590" y="23391"/>
                  </a:cubicBezTo>
                  <a:cubicBezTo>
                    <a:pt x="93333" y="23391"/>
                    <a:pt x="96608" y="26432"/>
                    <a:pt x="96608" y="30409"/>
                  </a:cubicBezTo>
                  <a:lnTo>
                    <a:pt x="96608" y="8959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 name="Shape 2807">
              <a:extLst>
                <a:ext uri="{FF2B5EF4-FFF2-40B4-BE49-F238E27FC236}">
                  <a16:creationId xmlns:a16="http://schemas.microsoft.com/office/drawing/2014/main" id="{1083EFA0-06A9-AA41-906D-5764FD801178}"/>
                </a:ext>
              </a:extLst>
            </p:cNvPr>
            <p:cNvSpPr/>
            <p:nvPr/>
          </p:nvSpPr>
          <p:spPr>
            <a:xfrm>
              <a:off x="-2" y="2879"/>
              <a:ext cx="1200" cy="1200"/>
            </a:xfrm>
            <a:custGeom>
              <a:avLst/>
              <a:gdLst/>
              <a:ahLst/>
              <a:cxnLst/>
              <a:rect l="0" t="0" r="0" b="0"/>
              <a:pathLst>
                <a:path w="120000" h="120000" extrusionOk="0">
                  <a:moveTo>
                    <a:pt x="89590" y="0"/>
                  </a:moveTo>
                  <a:cubicBezTo>
                    <a:pt x="30409" y="0"/>
                    <a:pt x="30409" y="0"/>
                    <a:pt x="30409" y="0"/>
                  </a:cubicBezTo>
                  <a:cubicBezTo>
                    <a:pt x="13567" y="0"/>
                    <a:pt x="0" y="13567"/>
                    <a:pt x="0" y="30409"/>
                  </a:cubicBezTo>
                  <a:cubicBezTo>
                    <a:pt x="0" y="89590"/>
                    <a:pt x="0" y="89590"/>
                    <a:pt x="0" y="89590"/>
                  </a:cubicBezTo>
                  <a:cubicBezTo>
                    <a:pt x="0" y="106432"/>
                    <a:pt x="13567" y="120000"/>
                    <a:pt x="30409" y="120000"/>
                  </a:cubicBezTo>
                  <a:cubicBezTo>
                    <a:pt x="89590" y="120000"/>
                    <a:pt x="89590" y="120000"/>
                    <a:pt x="89590" y="120000"/>
                  </a:cubicBezTo>
                  <a:cubicBezTo>
                    <a:pt x="106198" y="120000"/>
                    <a:pt x="120000" y="106432"/>
                    <a:pt x="120000" y="89590"/>
                  </a:cubicBezTo>
                  <a:cubicBezTo>
                    <a:pt x="120000" y="30409"/>
                    <a:pt x="120000" y="30409"/>
                    <a:pt x="120000" y="30409"/>
                  </a:cubicBezTo>
                  <a:cubicBezTo>
                    <a:pt x="120000" y="13567"/>
                    <a:pt x="106198" y="0"/>
                    <a:pt x="89590" y="0"/>
                  </a:cubicBezTo>
                  <a:close/>
                  <a:moveTo>
                    <a:pt x="96608" y="89590"/>
                  </a:moveTo>
                  <a:cubicBezTo>
                    <a:pt x="96608" y="93567"/>
                    <a:pt x="93333" y="96608"/>
                    <a:pt x="89590" y="96608"/>
                  </a:cubicBezTo>
                  <a:cubicBezTo>
                    <a:pt x="30409" y="96608"/>
                    <a:pt x="30409" y="96608"/>
                    <a:pt x="30409" y="96608"/>
                  </a:cubicBezTo>
                  <a:cubicBezTo>
                    <a:pt x="26432" y="96608"/>
                    <a:pt x="23391" y="93567"/>
                    <a:pt x="23391" y="89590"/>
                  </a:cubicBezTo>
                  <a:cubicBezTo>
                    <a:pt x="23391" y="30409"/>
                    <a:pt x="23391" y="30409"/>
                    <a:pt x="23391" y="30409"/>
                  </a:cubicBezTo>
                  <a:cubicBezTo>
                    <a:pt x="23391" y="26432"/>
                    <a:pt x="26432" y="23391"/>
                    <a:pt x="30409" y="23391"/>
                  </a:cubicBezTo>
                  <a:cubicBezTo>
                    <a:pt x="89590" y="23391"/>
                    <a:pt x="89590" y="23391"/>
                    <a:pt x="89590" y="23391"/>
                  </a:cubicBezTo>
                  <a:cubicBezTo>
                    <a:pt x="93333" y="23391"/>
                    <a:pt x="96608" y="26432"/>
                    <a:pt x="96608" y="30409"/>
                  </a:cubicBezTo>
                  <a:lnTo>
                    <a:pt x="96608" y="8959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0" name="Shape 2808">
              <a:extLst>
                <a:ext uri="{FF2B5EF4-FFF2-40B4-BE49-F238E27FC236}">
                  <a16:creationId xmlns:a16="http://schemas.microsoft.com/office/drawing/2014/main" id="{660F3CAD-FC37-6046-B831-9C1B051016F0}"/>
                </a:ext>
              </a:extLst>
            </p:cNvPr>
            <p:cNvSpPr/>
            <p:nvPr/>
          </p:nvSpPr>
          <p:spPr>
            <a:xfrm>
              <a:off x="1173" y="1586"/>
              <a:ext cx="1200" cy="1200"/>
            </a:xfrm>
            <a:custGeom>
              <a:avLst/>
              <a:gdLst/>
              <a:ahLst/>
              <a:cxnLst/>
              <a:rect l="0" t="0" r="0" b="0"/>
              <a:pathLst>
                <a:path w="120000" h="120000" extrusionOk="0">
                  <a:moveTo>
                    <a:pt x="120000" y="89649"/>
                  </a:moveTo>
                  <a:cubicBezTo>
                    <a:pt x="120000" y="30350"/>
                    <a:pt x="120000" y="30350"/>
                    <a:pt x="120000" y="30350"/>
                  </a:cubicBezTo>
                  <a:cubicBezTo>
                    <a:pt x="120000" y="13774"/>
                    <a:pt x="106198" y="0"/>
                    <a:pt x="89590" y="0"/>
                  </a:cubicBezTo>
                  <a:cubicBezTo>
                    <a:pt x="30409" y="0"/>
                    <a:pt x="30409" y="0"/>
                    <a:pt x="30409" y="0"/>
                  </a:cubicBezTo>
                  <a:cubicBezTo>
                    <a:pt x="13567" y="0"/>
                    <a:pt x="0" y="13774"/>
                    <a:pt x="0" y="30350"/>
                  </a:cubicBezTo>
                  <a:cubicBezTo>
                    <a:pt x="0" y="89649"/>
                    <a:pt x="0" y="89649"/>
                    <a:pt x="0" y="89649"/>
                  </a:cubicBezTo>
                  <a:cubicBezTo>
                    <a:pt x="0" y="106225"/>
                    <a:pt x="13567" y="120000"/>
                    <a:pt x="30409" y="120000"/>
                  </a:cubicBezTo>
                  <a:cubicBezTo>
                    <a:pt x="89590" y="120000"/>
                    <a:pt x="89590" y="120000"/>
                    <a:pt x="89590" y="120000"/>
                  </a:cubicBezTo>
                  <a:cubicBezTo>
                    <a:pt x="106198" y="120000"/>
                    <a:pt x="120000" y="106225"/>
                    <a:pt x="120000" y="89649"/>
                  </a:cubicBezTo>
                  <a:close/>
                  <a:moveTo>
                    <a:pt x="23391" y="89649"/>
                  </a:moveTo>
                  <a:cubicBezTo>
                    <a:pt x="23391" y="30350"/>
                    <a:pt x="23391" y="30350"/>
                    <a:pt x="23391" y="30350"/>
                  </a:cubicBezTo>
                  <a:cubicBezTo>
                    <a:pt x="23391" y="26614"/>
                    <a:pt x="26432" y="23346"/>
                    <a:pt x="30409" y="23346"/>
                  </a:cubicBezTo>
                  <a:cubicBezTo>
                    <a:pt x="89590" y="23346"/>
                    <a:pt x="89590" y="23346"/>
                    <a:pt x="89590" y="23346"/>
                  </a:cubicBezTo>
                  <a:cubicBezTo>
                    <a:pt x="93333" y="23346"/>
                    <a:pt x="96608" y="26614"/>
                    <a:pt x="96608" y="30350"/>
                  </a:cubicBezTo>
                  <a:cubicBezTo>
                    <a:pt x="96608" y="89649"/>
                    <a:pt x="96608" y="89649"/>
                    <a:pt x="96608" y="89649"/>
                  </a:cubicBezTo>
                  <a:cubicBezTo>
                    <a:pt x="96608" y="93385"/>
                    <a:pt x="93333" y="96653"/>
                    <a:pt x="89590" y="96653"/>
                  </a:cubicBezTo>
                  <a:cubicBezTo>
                    <a:pt x="30409" y="96653"/>
                    <a:pt x="30409" y="96653"/>
                    <a:pt x="30409" y="96653"/>
                  </a:cubicBezTo>
                  <a:cubicBezTo>
                    <a:pt x="26432" y="96653"/>
                    <a:pt x="23391" y="93385"/>
                    <a:pt x="23391" y="8964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1" name="Shape 2809">
              <a:extLst>
                <a:ext uri="{FF2B5EF4-FFF2-40B4-BE49-F238E27FC236}">
                  <a16:creationId xmlns:a16="http://schemas.microsoft.com/office/drawing/2014/main" id="{02626BCE-9B1B-374F-AEC9-A87268C8BB57}"/>
                </a:ext>
              </a:extLst>
            </p:cNvPr>
            <p:cNvSpPr/>
            <p:nvPr/>
          </p:nvSpPr>
          <p:spPr>
            <a:xfrm>
              <a:off x="1543" y="344"/>
              <a:ext cx="1500" cy="900"/>
            </a:xfrm>
            <a:custGeom>
              <a:avLst/>
              <a:gdLst/>
              <a:ahLst/>
              <a:cxnLst/>
              <a:rect l="0" t="0" r="0" b="0"/>
              <a:pathLst>
                <a:path w="120000" h="120000" extrusionOk="0">
                  <a:moveTo>
                    <a:pt x="8415" y="72516"/>
                  </a:moveTo>
                  <a:cubicBezTo>
                    <a:pt x="90546" y="72516"/>
                    <a:pt x="90546" y="72516"/>
                    <a:pt x="90546" y="72516"/>
                  </a:cubicBezTo>
                  <a:cubicBezTo>
                    <a:pt x="74053" y="97806"/>
                    <a:pt x="74053" y="97806"/>
                    <a:pt x="74053" y="97806"/>
                  </a:cubicBezTo>
                  <a:cubicBezTo>
                    <a:pt x="70687" y="102967"/>
                    <a:pt x="70687" y="110967"/>
                    <a:pt x="74053" y="116129"/>
                  </a:cubicBezTo>
                  <a:cubicBezTo>
                    <a:pt x="75568" y="118709"/>
                    <a:pt x="77755" y="120000"/>
                    <a:pt x="79943" y="120000"/>
                  </a:cubicBezTo>
                  <a:cubicBezTo>
                    <a:pt x="82131" y="120000"/>
                    <a:pt x="84319" y="118709"/>
                    <a:pt x="85834" y="116129"/>
                  </a:cubicBezTo>
                  <a:cubicBezTo>
                    <a:pt x="116802" y="68903"/>
                    <a:pt x="116802" y="68903"/>
                    <a:pt x="116802" y="68903"/>
                  </a:cubicBezTo>
                  <a:cubicBezTo>
                    <a:pt x="119999" y="63741"/>
                    <a:pt x="119999" y="55483"/>
                    <a:pt x="116802" y="50580"/>
                  </a:cubicBezTo>
                  <a:cubicBezTo>
                    <a:pt x="87012" y="4903"/>
                    <a:pt x="87012" y="4903"/>
                    <a:pt x="87012" y="4903"/>
                  </a:cubicBezTo>
                  <a:cubicBezTo>
                    <a:pt x="83814" y="0"/>
                    <a:pt x="78429" y="0"/>
                    <a:pt x="75063" y="4903"/>
                  </a:cubicBezTo>
                  <a:cubicBezTo>
                    <a:pt x="71865" y="10064"/>
                    <a:pt x="71865" y="18064"/>
                    <a:pt x="75063" y="23225"/>
                  </a:cubicBezTo>
                  <a:cubicBezTo>
                    <a:pt x="90546" y="46709"/>
                    <a:pt x="90546" y="46709"/>
                    <a:pt x="90546" y="46709"/>
                  </a:cubicBezTo>
                  <a:cubicBezTo>
                    <a:pt x="8415" y="46709"/>
                    <a:pt x="8415" y="46709"/>
                    <a:pt x="8415" y="46709"/>
                  </a:cubicBezTo>
                  <a:cubicBezTo>
                    <a:pt x="3870" y="46709"/>
                    <a:pt x="0" y="52645"/>
                    <a:pt x="0" y="59612"/>
                  </a:cubicBezTo>
                  <a:cubicBezTo>
                    <a:pt x="0" y="66838"/>
                    <a:pt x="3870" y="72516"/>
                    <a:pt x="8415" y="725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2" name="Shape 2810">
              <a:extLst>
                <a:ext uri="{FF2B5EF4-FFF2-40B4-BE49-F238E27FC236}">
                  <a16:creationId xmlns:a16="http://schemas.microsoft.com/office/drawing/2014/main" id="{017B4D97-7237-DB4F-B507-4F9281FB2017}"/>
                </a:ext>
              </a:extLst>
            </p:cNvPr>
            <p:cNvSpPr/>
            <p:nvPr/>
          </p:nvSpPr>
          <p:spPr>
            <a:xfrm>
              <a:off x="1543" y="2926"/>
              <a:ext cx="1500" cy="900"/>
            </a:xfrm>
            <a:custGeom>
              <a:avLst/>
              <a:gdLst/>
              <a:ahLst/>
              <a:cxnLst/>
              <a:rect l="0" t="0" r="0" b="0"/>
              <a:pathLst>
                <a:path w="120000" h="120000" extrusionOk="0">
                  <a:moveTo>
                    <a:pt x="87012" y="5150"/>
                  </a:moveTo>
                  <a:cubicBezTo>
                    <a:pt x="83814" y="0"/>
                    <a:pt x="78429" y="0"/>
                    <a:pt x="75063" y="5150"/>
                  </a:cubicBezTo>
                  <a:cubicBezTo>
                    <a:pt x="71865" y="10300"/>
                    <a:pt x="71865" y="18283"/>
                    <a:pt x="75063" y="23433"/>
                  </a:cubicBezTo>
                  <a:cubicBezTo>
                    <a:pt x="90546" y="46866"/>
                    <a:pt x="90546" y="46866"/>
                    <a:pt x="90546" y="46866"/>
                  </a:cubicBezTo>
                  <a:cubicBezTo>
                    <a:pt x="8415" y="46866"/>
                    <a:pt x="8415" y="46866"/>
                    <a:pt x="8415" y="46866"/>
                  </a:cubicBezTo>
                  <a:cubicBezTo>
                    <a:pt x="3870" y="46866"/>
                    <a:pt x="0" y="52789"/>
                    <a:pt x="0" y="59742"/>
                  </a:cubicBezTo>
                  <a:cubicBezTo>
                    <a:pt x="0" y="66952"/>
                    <a:pt x="3870" y="72618"/>
                    <a:pt x="8415" y="72618"/>
                  </a:cubicBezTo>
                  <a:cubicBezTo>
                    <a:pt x="90546" y="72618"/>
                    <a:pt x="90546" y="72618"/>
                    <a:pt x="90546" y="72618"/>
                  </a:cubicBezTo>
                  <a:cubicBezTo>
                    <a:pt x="74053" y="97854"/>
                    <a:pt x="74053" y="97854"/>
                    <a:pt x="74053" y="97854"/>
                  </a:cubicBezTo>
                  <a:cubicBezTo>
                    <a:pt x="70687" y="103004"/>
                    <a:pt x="70687" y="110987"/>
                    <a:pt x="74053" y="116137"/>
                  </a:cubicBezTo>
                  <a:cubicBezTo>
                    <a:pt x="75568" y="118712"/>
                    <a:pt x="77755" y="120000"/>
                    <a:pt x="79943" y="120000"/>
                  </a:cubicBezTo>
                  <a:cubicBezTo>
                    <a:pt x="82131" y="120000"/>
                    <a:pt x="84319" y="118712"/>
                    <a:pt x="85834" y="116137"/>
                  </a:cubicBezTo>
                  <a:cubicBezTo>
                    <a:pt x="116802" y="68755"/>
                    <a:pt x="116802" y="68755"/>
                    <a:pt x="116802" y="68755"/>
                  </a:cubicBezTo>
                  <a:cubicBezTo>
                    <a:pt x="119999" y="63862"/>
                    <a:pt x="119999" y="55622"/>
                    <a:pt x="116802" y="50729"/>
                  </a:cubicBezTo>
                  <a:lnTo>
                    <a:pt x="87012" y="515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3" name="Shape 2811">
              <a:extLst>
                <a:ext uri="{FF2B5EF4-FFF2-40B4-BE49-F238E27FC236}">
                  <a16:creationId xmlns:a16="http://schemas.microsoft.com/office/drawing/2014/main" id="{0E371485-79B5-7F47-9A43-D99D0F7EE69D}"/>
                </a:ext>
              </a:extLst>
            </p:cNvPr>
            <p:cNvSpPr/>
            <p:nvPr/>
          </p:nvSpPr>
          <p:spPr>
            <a:xfrm>
              <a:off x="2702" y="1635"/>
              <a:ext cx="1500" cy="900"/>
            </a:xfrm>
            <a:custGeom>
              <a:avLst/>
              <a:gdLst/>
              <a:ahLst/>
              <a:cxnLst/>
              <a:rect l="0" t="0" r="0" b="0"/>
              <a:pathLst>
                <a:path w="120000" h="120000" extrusionOk="0">
                  <a:moveTo>
                    <a:pt x="87012" y="5161"/>
                  </a:moveTo>
                  <a:cubicBezTo>
                    <a:pt x="83646" y="0"/>
                    <a:pt x="78260" y="0"/>
                    <a:pt x="75063" y="5161"/>
                  </a:cubicBezTo>
                  <a:cubicBezTo>
                    <a:pt x="71697" y="10064"/>
                    <a:pt x="71697" y="18322"/>
                    <a:pt x="75063" y="23225"/>
                  </a:cubicBezTo>
                  <a:cubicBezTo>
                    <a:pt x="90378" y="46967"/>
                    <a:pt x="90378" y="46967"/>
                    <a:pt x="90378" y="46967"/>
                  </a:cubicBezTo>
                  <a:cubicBezTo>
                    <a:pt x="8415" y="46967"/>
                    <a:pt x="8415" y="46967"/>
                    <a:pt x="8415" y="46967"/>
                  </a:cubicBezTo>
                  <a:cubicBezTo>
                    <a:pt x="3702" y="46967"/>
                    <a:pt x="0" y="52645"/>
                    <a:pt x="0" y="59870"/>
                  </a:cubicBezTo>
                  <a:cubicBezTo>
                    <a:pt x="0" y="66838"/>
                    <a:pt x="3702" y="72774"/>
                    <a:pt x="8415" y="72774"/>
                  </a:cubicBezTo>
                  <a:cubicBezTo>
                    <a:pt x="90378" y="72774"/>
                    <a:pt x="90378" y="72774"/>
                    <a:pt x="90378" y="72774"/>
                  </a:cubicBezTo>
                  <a:cubicBezTo>
                    <a:pt x="73884" y="98064"/>
                    <a:pt x="73884" y="98064"/>
                    <a:pt x="73884" y="98064"/>
                  </a:cubicBezTo>
                  <a:cubicBezTo>
                    <a:pt x="70687" y="102967"/>
                    <a:pt x="70687" y="111225"/>
                    <a:pt x="73884" y="116129"/>
                  </a:cubicBezTo>
                  <a:cubicBezTo>
                    <a:pt x="75568" y="118709"/>
                    <a:pt x="77755" y="120000"/>
                    <a:pt x="79775" y="120000"/>
                  </a:cubicBezTo>
                  <a:cubicBezTo>
                    <a:pt x="81963" y="120000"/>
                    <a:pt x="84151" y="118709"/>
                    <a:pt x="85834" y="116129"/>
                  </a:cubicBezTo>
                  <a:cubicBezTo>
                    <a:pt x="116633" y="68903"/>
                    <a:pt x="116633" y="68903"/>
                    <a:pt x="116633" y="68903"/>
                  </a:cubicBezTo>
                  <a:cubicBezTo>
                    <a:pt x="119999" y="63741"/>
                    <a:pt x="119999" y="55741"/>
                    <a:pt x="116633" y="50580"/>
                  </a:cubicBezTo>
                  <a:lnTo>
                    <a:pt x="87012" y="5161"/>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4" name="Shape 2812">
              <a:extLst>
                <a:ext uri="{FF2B5EF4-FFF2-40B4-BE49-F238E27FC236}">
                  <a16:creationId xmlns:a16="http://schemas.microsoft.com/office/drawing/2014/main" id="{22D996AA-223D-D840-A551-10F1A2A43FA1}"/>
                </a:ext>
              </a:extLst>
            </p:cNvPr>
            <p:cNvSpPr/>
            <p:nvPr/>
          </p:nvSpPr>
          <p:spPr>
            <a:xfrm>
              <a:off x="4788" y="710"/>
              <a:ext cx="3000" cy="3000"/>
            </a:xfrm>
            <a:custGeom>
              <a:avLst/>
              <a:gdLst/>
              <a:ahLst/>
              <a:cxnLst/>
              <a:rect l="0" t="0" r="0" b="0"/>
              <a:pathLst>
                <a:path w="120000" h="120000" extrusionOk="0">
                  <a:moveTo>
                    <a:pt x="60000" y="0"/>
                  </a:moveTo>
                  <a:cubicBezTo>
                    <a:pt x="26953" y="0"/>
                    <a:pt x="0" y="26953"/>
                    <a:pt x="0" y="60000"/>
                  </a:cubicBezTo>
                  <a:cubicBezTo>
                    <a:pt x="0" y="93046"/>
                    <a:pt x="26953" y="120000"/>
                    <a:pt x="60000" y="120000"/>
                  </a:cubicBezTo>
                  <a:cubicBezTo>
                    <a:pt x="93138" y="120000"/>
                    <a:pt x="120000" y="93046"/>
                    <a:pt x="120000" y="60000"/>
                  </a:cubicBezTo>
                  <a:cubicBezTo>
                    <a:pt x="120000" y="26953"/>
                    <a:pt x="93138" y="0"/>
                    <a:pt x="60000" y="0"/>
                  </a:cubicBezTo>
                  <a:close/>
                  <a:moveTo>
                    <a:pt x="60000" y="110769"/>
                  </a:moveTo>
                  <a:cubicBezTo>
                    <a:pt x="32030" y="110769"/>
                    <a:pt x="9230" y="87969"/>
                    <a:pt x="9230" y="60000"/>
                  </a:cubicBezTo>
                  <a:cubicBezTo>
                    <a:pt x="9230" y="32030"/>
                    <a:pt x="32030" y="9230"/>
                    <a:pt x="60000" y="9230"/>
                  </a:cubicBezTo>
                  <a:cubicBezTo>
                    <a:pt x="88061" y="9230"/>
                    <a:pt x="110769" y="32030"/>
                    <a:pt x="110769" y="60000"/>
                  </a:cubicBezTo>
                  <a:cubicBezTo>
                    <a:pt x="110769" y="87969"/>
                    <a:pt x="88061" y="110769"/>
                    <a:pt x="60000" y="110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25" name="Shape 2813">
            <a:extLst>
              <a:ext uri="{FF2B5EF4-FFF2-40B4-BE49-F238E27FC236}">
                <a16:creationId xmlns:a16="http://schemas.microsoft.com/office/drawing/2014/main" id="{F9096D45-B081-4C4A-9B87-2CD1F8E09ABE}"/>
              </a:ext>
            </a:extLst>
          </p:cNvPr>
          <p:cNvSpPr/>
          <p:nvPr/>
        </p:nvSpPr>
        <p:spPr>
          <a:xfrm>
            <a:off x="7624769" y="5089858"/>
            <a:ext cx="495816" cy="579261"/>
          </a:xfrm>
          <a:custGeom>
            <a:avLst/>
            <a:gdLst/>
            <a:ahLst/>
            <a:cxnLst/>
            <a:rect l="0" t="0" r="0" b="0"/>
            <a:pathLst>
              <a:path w="120000" h="120000" extrusionOk="0">
                <a:moveTo>
                  <a:pt x="119683" y="66666"/>
                </a:moveTo>
                <a:cubicBezTo>
                  <a:pt x="119637" y="66279"/>
                  <a:pt x="119502" y="65930"/>
                  <a:pt x="119321" y="65542"/>
                </a:cubicBezTo>
                <a:cubicBezTo>
                  <a:pt x="116921" y="60503"/>
                  <a:pt x="112485" y="55658"/>
                  <a:pt x="108140" y="50930"/>
                </a:cubicBezTo>
                <a:cubicBezTo>
                  <a:pt x="107235" y="49961"/>
                  <a:pt x="107235" y="49961"/>
                  <a:pt x="107235" y="49961"/>
                </a:cubicBezTo>
                <a:cubicBezTo>
                  <a:pt x="107144" y="49844"/>
                  <a:pt x="107053" y="49689"/>
                  <a:pt x="107053" y="49573"/>
                </a:cubicBezTo>
                <a:cubicBezTo>
                  <a:pt x="107053" y="49069"/>
                  <a:pt x="107099" y="48565"/>
                  <a:pt x="107280" y="48100"/>
                </a:cubicBezTo>
                <a:cubicBezTo>
                  <a:pt x="107280" y="48062"/>
                  <a:pt x="107280" y="48062"/>
                  <a:pt x="107280" y="48062"/>
                </a:cubicBezTo>
                <a:cubicBezTo>
                  <a:pt x="110041" y="38992"/>
                  <a:pt x="109634" y="30775"/>
                  <a:pt x="106103" y="23604"/>
                </a:cubicBezTo>
                <a:cubicBezTo>
                  <a:pt x="102934" y="17248"/>
                  <a:pt x="97140" y="11782"/>
                  <a:pt x="89400" y="7829"/>
                </a:cubicBezTo>
                <a:cubicBezTo>
                  <a:pt x="78898" y="2480"/>
                  <a:pt x="64820" y="0"/>
                  <a:pt x="50788" y="1007"/>
                </a:cubicBezTo>
                <a:cubicBezTo>
                  <a:pt x="36258" y="2015"/>
                  <a:pt x="23311" y="6589"/>
                  <a:pt x="14304" y="13798"/>
                </a:cubicBezTo>
                <a:cubicBezTo>
                  <a:pt x="10637" y="16744"/>
                  <a:pt x="7695" y="20077"/>
                  <a:pt x="5522" y="23759"/>
                </a:cubicBezTo>
                <a:cubicBezTo>
                  <a:pt x="3213" y="27635"/>
                  <a:pt x="1765" y="31937"/>
                  <a:pt x="1222" y="36472"/>
                </a:cubicBezTo>
                <a:cubicBezTo>
                  <a:pt x="0" y="46395"/>
                  <a:pt x="3078" y="57519"/>
                  <a:pt x="10275" y="69612"/>
                </a:cubicBezTo>
                <a:cubicBezTo>
                  <a:pt x="10320" y="69612"/>
                  <a:pt x="10320" y="69651"/>
                  <a:pt x="10320" y="69689"/>
                </a:cubicBezTo>
                <a:cubicBezTo>
                  <a:pt x="18287" y="81511"/>
                  <a:pt x="21274" y="94883"/>
                  <a:pt x="18740" y="107325"/>
                </a:cubicBezTo>
                <a:cubicBezTo>
                  <a:pt x="18106" y="110465"/>
                  <a:pt x="19102" y="113682"/>
                  <a:pt x="21501" y="116124"/>
                </a:cubicBezTo>
                <a:cubicBezTo>
                  <a:pt x="23900" y="118565"/>
                  <a:pt x="27476" y="120000"/>
                  <a:pt x="31233" y="120000"/>
                </a:cubicBezTo>
                <a:cubicBezTo>
                  <a:pt x="65228" y="120000"/>
                  <a:pt x="65228" y="120000"/>
                  <a:pt x="65228" y="120000"/>
                </a:cubicBezTo>
                <a:cubicBezTo>
                  <a:pt x="72425" y="120000"/>
                  <a:pt x="78310" y="115232"/>
                  <a:pt x="78762" y="109147"/>
                </a:cubicBezTo>
                <a:cubicBezTo>
                  <a:pt x="78853" y="108643"/>
                  <a:pt x="78853" y="108643"/>
                  <a:pt x="78853" y="108643"/>
                </a:cubicBezTo>
                <a:cubicBezTo>
                  <a:pt x="79713" y="106899"/>
                  <a:pt x="81614" y="106007"/>
                  <a:pt x="85733" y="105426"/>
                </a:cubicBezTo>
                <a:cubicBezTo>
                  <a:pt x="85824" y="105426"/>
                  <a:pt x="85869" y="105426"/>
                  <a:pt x="85960" y="105426"/>
                </a:cubicBezTo>
                <a:cubicBezTo>
                  <a:pt x="90712" y="105813"/>
                  <a:pt x="95646" y="106124"/>
                  <a:pt x="99675" y="105542"/>
                </a:cubicBezTo>
                <a:cubicBezTo>
                  <a:pt x="104609" y="104883"/>
                  <a:pt x="107642" y="102945"/>
                  <a:pt x="108774" y="99806"/>
                </a:cubicBezTo>
                <a:cubicBezTo>
                  <a:pt x="108774" y="99806"/>
                  <a:pt x="108774" y="99767"/>
                  <a:pt x="108774" y="99767"/>
                </a:cubicBezTo>
                <a:cubicBezTo>
                  <a:pt x="109996" y="95930"/>
                  <a:pt x="109543" y="92480"/>
                  <a:pt x="107461" y="89418"/>
                </a:cubicBezTo>
                <a:cubicBezTo>
                  <a:pt x="107325" y="89224"/>
                  <a:pt x="107325" y="88953"/>
                  <a:pt x="107461" y="88759"/>
                </a:cubicBezTo>
                <a:cubicBezTo>
                  <a:pt x="107913" y="87984"/>
                  <a:pt x="108366" y="87441"/>
                  <a:pt x="108728" y="87170"/>
                </a:cubicBezTo>
                <a:cubicBezTo>
                  <a:pt x="109996" y="86279"/>
                  <a:pt x="110675" y="84961"/>
                  <a:pt x="110584" y="83643"/>
                </a:cubicBezTo>
                <a:cubicBezTo>
                  <a:pt x="110539" y="83178"/>
                  <a:pt x="110448" y="82751"/>
                  <a:pt x="110222" y="82325"/>
                </a:cubicBezTo>
                <a:cubicBezTo>
                  <a:pt x="110177" y="82209"/>
                  <a:pt x="110267" y="82054"/>
                  <a:pt x="110403" y="81937"/>
                </a:cubicBezTo>
                <a:cubicBezTo>
                  <a:pt x="113119" y="79496"/>
                  <a:pt x="112078" y="75891"/>
                  <a:pt x="111716" y="74689"/>
                </a:cubicBezTo>
                <a:cubicBezTo>
                  <a:pt x="111625" y="74341"/>
                  <a:pt x="111852" y="73992"/>
                  <a:pt x="112259" y="73875"/>
                </a:cubicBezTo>
                <a:cubicBezTo>
                  <a:pt x="114070" y="73294"/>
                  <a:pt x="115563" y="72674"/>
                  <a:pt x="116876" y="71937"/>
                </a:cubicBezTo>
                <a:cubicBezTo>
                  <a:pt x="117238" y="71705"/>
                  <a:pt x="117555" y="71472"/>
                  <a:pt x="117872" y="71162"/>
                </a:cubicBezTo>
                <a:cubicBezTo>
                  <a:pt x="118370" y="70658"/>
                  <a:pt x="120000" y="69069"/>
                  <a:pt x="119683" y="66666"/>
                </a:cubicBezTo>
                <a:close/>
                <a:moveTo>
                  <a:pt x="114432" y="68643"/>
                </a:moveTo>
                <a:cubicBezTo>
                  <a:pt x="114432" y="68643"/>
                  <a:pt x="114387" y="68682"/>
                  <a:pt x="114296" y="68720"/>
                </a:cubicBezTo>
                <a:cubicBezTo>
                  <a:pt x="113345" y="69263"/>
                  <a:pt x="112168" y="69767"/>
                  <a:pt x="110720" y="70232"/>
                </a:cubicBezTo>
                <a:cubicBezTo>
                  <a:pt x="108140" y="71007"/>
                  <a:pt x="106691" y="73333"/>
                  <a:pt x="107325" y="75620"/>
                </a:cubicBezTo>
                <a:cubicBezTo>
                  <a:pt x="107687" y="76860"/>
                  <a:pt x="107959" y="78527"/>
                  <a:pt x="107144" y="79224"/>
                </a:cubicBezTo>
                <a:cubicBezTo>
                  <a:pt x="105695" y="80503"/>
                  <a:pt x="105288" y="82286"/>
                  <a:pt x="106058" y="83837"/>
                </a:cubicBezTo>
                <a:cubicBezTo>
                  <a:pt x="106058" y="83837"/>
                  <a:pt x="106058" y="83837"/>
                  <a:pt x="106058" y="83875"/>
                </a:cubicBezTo>
                <a:cubicBezTo>
                  <a:pt x="106058" y="83953"/>
                  <a:pt x="105967" y="84108"/>
                  <a:pt x="105831" y="84224"/>
                </a:cubicBezTo>
                <a:cubicBezTo>
                  <a:pt x="104971" y="84844"/>
                  <a:pt x="104247" y="85697"/>
                  <a:pt x="103477" y="86899"/>
                </a:cubicBezTo>
                <a:cubicBezTo>
                  <a:pt x="102572" y="88333"/>
                  <a:pt x="102617" y="90038"/>
                  <a:pt x="103568" y="91395"/>
                </a:cubicBezTo>
                <a:cubicBezTo>
                  <a:pt x="105016" y="93527"/>
                  <a:pt x="105333" y="95930"/>
                  <a:pt x="104428" y="98682"/>
                </a:cubicBezTo>
                <a:cubicBezTo>
                  <a:pt x="103115" y="102248"/>
                  <a:pt x="96280" y="102403"/>
                  <a:pt x="86412" y="101550"/>
                </a:cubicBezTo>
                <a:cubicBezTo>
                  <a:pt x="85960" y="101511"/>
                  <a:pt x="85462" y="101550"/>
                  <a:pt x="85009" y="101589"/>
                </a:cubicBezTo>
                <a:cubicBezTo>
                  <a:pt x="80844" y="102209"/>
                  <a:pt x="76363" y="103372"/>
                  <a:pt x="74552" y="107441"/>
                </a:cubicBezTo>
                <a:cubicBezTo>
                  <a:pt x="74507" y="107558"/>
                  <a:pt x="74462" y="107674"/>
                  <a:pt x="74462" y="107790"/>
                </a:cubicBezTo>
                <a:cubicBezTo>
                  <a:pt x="74281" y="108565"/>
                  <a:pt x="74281" y="108565"/>
                  <a:pt x="74281" y="108565"/>
                </a:cubicBezTo>
                <a:cubicBezTo>
                  <a:pt x="74281" y="108643"/>
                  <a:pt x="74236" y="108720"/>
                  <a:pt x="74236" y="108798"/>
                </a:cubicBezTo>
                <a:cubicBezTo>
                  <a:pt x="74009" y="112906"/>
                  <a:pt x="70071" y="116124"/>
                  <a:pt x="65228" y="116124"/>
                </a:cubicBezTo>
                <a:cubicBezTo>
                  <a:pt x="52599" y="116124"/>
                  <a:pt x="52599" y="116124"/>
                  <a:pt x="52599" y="116124"/>
                </a:cubicBezTo>
                <a:cubicBezTo>
                  <a:pt x="52599" y="85658"/>
                  <a:pt x="52599" y="85658"/>
                  <a:pt x="52599" y="85658"/>
                </a:cubicBezTo>
                <a:cubicBezTo>
                  <a:pt x="63191" y="85658"/>
                  <a:pt x="63191" y="85658"/>
                  <a:pt x="63191" y="85658"/>
                </a:cubicBezTo>
                <a:cubicBezTo>
                  <a:pt x="64458" y="85658"/>
                  <a:pt x="65454" y="84806"/>
                  <a:pt x="65454" y="83720"/>
                </a:cubicBezTo>
                <a:cubicBezTo>
                  <a:pt x="65454" y="50581"/>
                  <a:pt x="65454" y="50581"/>
                  <a:pt x="65454" y="50581"/>
                </a:cubicBezTo>
                <a:cubicBezTo>
                  <a:pt x="72787" y="50581"/>
                  <a:pt x="72787" y="50581"/>
                  <a:pt x="72787" y="50581"/>
                </a:cubicBezTo>
                <a:cubicBezTo>
                  <a:pt x="73919" y="54883"/>
                  <a:pt x="78445" y="58139"/>
                  <a:pt x="83832" y="58139"/>
                </a:cubicBezTo>
                <a:cubicBezTo>
                  <a:pt x="90079" y="58139"/>
                  <a:pt x="95149" y="53798"/>
                  <a:pt x="95149" y="48449"/>
                </a:cubicBezTo>
                <a:cubicBezTo>
                  <a:pt x="95149" y="43100"/>
                  <a:pt x="90079" y="38759"/>
                  <a:pt x="83832" y="38759"/>
                </a:cubicBezTo>
                <a:cubicBezTo>
                  <a:pt x="78310" y="38759"/>
                  <a:pt x="73692" y="42209"/>
                  <a:pt x="72742" y="46705"/>
                </a:cubicBezTo>
                <a:cubicBezTo>
                  <a:pt x="63191" y="46705"/>
                  <a:pt x="63191" y="46705"/>
                  <a:pt x="63191" y="46705"/>
                </a:cubicBezTo>
                <a:cubicBezTo>
                  <a:pt x="61923" y="46705"/>
                  <a:pt x="60927" y="47558"/>
                  <a:pt x="60927" y="48643"/>
                </a:cubicBezTo>
                <a:cubicBezTo>
                  <a:pt x="60927" y="81782"/>
                  <a:pt x="60927" y="81782"/>
                  <a:pt x="60927" y="81782"/>
                </a:cubicBezTo>
                <a:cubicBezTo>
                  <a:pt x="52599" y="81782"/>
                  <a:pt x="52599" y="81782"/>
                  <a:pt x="52599" y="81782"/>
                </a:cubicBezTo>
                <a:cubicBezTo>
                  <a:pt x="52599" y="36666"/>
                  <a:pt x="52599" y="36666"/>
                  <a:pt x="52599" y="36666"/>
                </a:cubicBezTo>
                <a:cubicBezTo>
                  <a:pt x="62104" y="28488"/>
                  <a:pt x="62104" y="28488"/>
                  <a:pt x="62104" y="28488"/>
                </a:cubicBezTo>
                <a:cubicBezTo>
                  <a:pt x="63870" y="29418"/>
                  <a:pt x="65907" y="29961"/>
                  <a:pt x="68079" y="29961"/>
                </a:cubicBezTo>
                <a:cubicBezTo>
                  <a:pt x="74326" y="29961"/>
                  <a:pt x="79441" y="25620"/>
                  <a:pt x="79441" y="20271"/>
                </a:cubicBezTo>
                <a:cubicBezTo>
                  <a:pt x="79441" y="14922"/>
                  <a:pt x="74326" y="10581"/>
                  <a:pt x="68079" y="10581"/>
                </a:cubicBezTo>
                <a:cubicBezTo>
                  <a:pt x="61878" y="10581"/>
                  <a:pt x="56808" y="14922"/>
                  <a:pt x="56808" y="20271"/>
                </a:cubicBezTo>
                <a:cubicBezTo>
                  <a:pt x="56808" y="22325"/>
                  <a:pt x="57533" y="24263"/>
                  <a:pt x="58845" y="25813"/>
                </a:cubicBezTo>
                <a:cubicBezTo>
                  <a:pt x="48751" y="34496"/>
                  <a:pt x="48751" y="34496"/>
                  <a:pt x="48751" y="34496"/>
                </a:cubicBezTo>
                <a:cubicBezTo>
                  <a:pt x="48298" y="34844"/>
                  <a:pt x="48072" y="35348"/>
                  <a:pt x="48072" y="35852"/>
                </a:cubicBezTo>
                <a:cubicBezTo>
                  <a:pt x="48072" y="116124"/>
                  <a:pt x="48072" y="116124"/>
                  <a:pt x="48072" y="116124"/>
                </a:cubicBezTo>
                <a:cubicBezTo>
                  <a:pt x="39969" y="116124"/>
                  <a:pt x="39969" y="116124"/>
                  <a:pt x="39969" y="116124"/>
                </a:cubicBezTo>
                <a:cubicBezTo>
                  <a:pt x="39969" y="60000"/>
                  <a:pt x="39969" y="60000"/>
                  <a:pt x="39969" y="60000"/>
                </a:cubicBezTo>
                <a:cubicBezTo>
                  <a:pt x="39969" y="59457"/>
                  <a:pt x="39698" y="58992"/>
                  <a:pt x="39290" y="58604"/>
                </a:cubicBezTo>
                <a:cubicBezTo>
                  <a:pt x="33270" y="53449"/>
                  <a:pt x="33270" y="53449"/>
                  <a:pt x="33270" y="53449"/>
                </a:cubicBezTo>
                <a:cubicBezTo>
                  <a:pt x="34447" y="51937"/>
                  <a:pt x="35126" y="50116"/>
                  <a:pt x="35126" y="48139"/>
                </a:cubicBezTo>
                <a:cubicBezTo>
                  <a:pt x="35126" y="42790"/>
                  <a:pt x="30056" y="38449"/>
                  <a:pt x="23809" y="38449"/>
                </a:cubicBezTo>
                <a:cubicBezTo>
                  <a:pt x="17563" y="38449"/>
                  <a:pt x="12493" y="42790"/>
                  <a:pt x="12493" y="48139"/>
                </a:cubicBezTo>
                <a:cubicBezTo>
                  <a:pt x="12493" y="53488"/>
                  <a:pt x="17563" y="57829"/>
                  <a:pt x="23809" y="57829"/>
                </a:cubicBezTo>
                <a:cubicBezTo>
                  <a:pt x="26118" y="57829"/>
                  <a:pt x="28291" y="57248"/>
                  <a:pt x="30056" y="56201"/>
                </a:cubicBezTo>
                <a:cubicBezTo>
                  <a:pt x="35443" y="60775"/>
                  <a:pt x="35443" y="60775"/>
                  <a:pt x="35443" y="60775"/>
                </a:cubicBezTo>
                <a:cubicBezTo>
                  <a:pt x="35443" y="116124"/>
                  <a:pt x="35443" y="116124"/>
                  <a:pt x="35443" y="116124"/>
                </a:cubicBezTo>
                <a:cubicBezTo>
                  <a:pt x="31233" y="116124"/>
                  <a:pt x="31233" y="116124"/>
                  <a:pt x="31233" y="116124"/>
                </a:cubicBezTo>
                <a:cubicBezTo>
                  <a:pt x="28834" y="116124"/>
                  <a:pt x="26525" y="115193"/>
                  <a:pt x="24941" y="113604"/>
                </a:cubicBezTo>
                <a:cubicBezTo>
                  <a:pt x="23402" y="112054"/>
                  <a:pt x="22768" y="110000"/>
                  <a:pt x="23176" y="107984"/>
                </a:cubicBezTo>
                <a:cubicBezTo>
                  <a:pt x="25937" y="94689"/>
                  <a:pt x="22768" y="80426"/>
                  <a:pt x="14304" y="67790"/>
                </a:cubicBezTo>
                <a:cubicBezTo>
                  <a:pt x="1629" y="46589"/>
                  <a:pt x="2715" y="28410"/>
                  <a:pt x="17382" y="16627"/>
                </a:cubicBezTo>
                <a:cubicBezTo>
                  <a:pt x="34311" y="3062"/>
                  <a:pt x="66224" y="542"/>
                  <a:pt x="87091" y="11162"/>
                </a:cubicBezTo>
                <a:cubicBezTo>
                  <a:pt x="102029" y="18759"/>
                  <a:pt x="107642" y="31511"/>
                  <a:pt x="102889" y="47054"/>
                </a:cubicBezTo>
                <a:cubicBezTo>
                  <a:pt x="102617" y="47906"/>
                  <a:pt x="102527" y="48798"/>
                  <a:pt x="102527" y="49689"/>
                </a:cubicBezTo>
                <a:cubicBezTo>
                  <a:pt x="102572" y="50658"/>
                  <a:pt x="102980" y="51589"/>
                  <a:pt x="103704" y="52325"/>
                </a:cubicBezTo>
                <a:cubicBezTo>
                  <a:pt x="104564" y="53333"/>
                  <a:pt x="104564" y="53333"/>
                  <a:pt x="104564" y="53333"/>
                </a:cubicBezTo>
                <a:cubicBezTo>
                  <a:pt x="108728" y="57829"/>
                  <a:pt x="112983" y="62480"/>
                  <a:pt x="115156" y="66976"/>
                </a:cubicBezTo>
                <a:cubicBezTo>
                  <a:pt x="115156" y="67054"/>
                  <a:pt x="115201" y="67093"/>
                  <a:pt x="115201" y="67093"/>
                </a:cubicBezTo>
                <a:cubicBezTo>
                  <a:pt x="115247" y="67558"/>
                  <a:pt x="115156" y="67945"/>
                  <a:pt x="114432" y="68643"/>
                </a:cubicBezTo>
                <a:close/>
                <a:moveTo>
                  <a:pt x="77042" y="48449"/>
                </a:moveTo>
                <a:cubicBezTo>
                  <a:pt x="77042" y="45271"/>
                  <a:pt x="80120" y="42635"/>
                  <a:pt x="83832" y="42635"/>
                </a:cubicBezTo>
                <a:cubicBezTo>
                  <a:pt x="87589" y="42635"/>
                  <a:pt x="90622" y="45271"/>
                  <a:pt x="90622" y="48449"/>
                </a:cubicBezTo>
                <a:cubicBezTo>
                  <a:pt x="90622" y="51666"/>
                  <a:pt x="87589" y="54263"/>
                  <a:pt x="83832" y="54263"/>
                </a:cubicBezTo>
                <a:cubicBezTo>
                  <a:pt x="80120" y="54263"/>
                  <a:pt x="77042" y="51666"/>
                  <a:pt x="77042" y="48449"/>
                </a:cubicBezTo>
                <a:close/>
                <a:moveTo>
                  <a:pt x="61335" y="20271"/>
                </a:moveTo>
                <a:cubicBezTo>
                  <a:pt x="61335" y="17054"/>
                  <a:pt x="64368" y="14457"/>
                  <a:pt x="68079" y="14457"/>
                </a:cubicBezTo>
                <a:cubicBezTo>
                  <a:pt x="71837" y="14457"/>
                  <a:pt x="74915" y="17054"/>
                  <a:pt x="74915" y="20271"/>
                </a:cubicBezTo>
                <a:cubicBezTo>
                  <a:pt x="74915" y="23488"/>
                  <a:pt x="71837" y="26085"/>
                  <a:pt x="68079" y="26085"/>
                </a:cubicBezTo>
                <a:cubicBezTo>
                  <a:pt x="64368" y="26085"/>
                  <a:pt x="61335" y="23488"/>
                  <a:pt x="61335" y="20271"/>
                </a:cubicBezTo>
                <a:close/>
                <a:moveTo>
                  <a:pt x="23809" y="53953"/>
                </a:moveTo>
                <a:cubicBezTo>
                  <a:pt x="20052" y="53953"/>
                  <a:pt x="17019" y="51356"/>
                  <a:pt x="17019" y="48139"/>
                </a:cubicBezTo>
                <a:cubicBezTo>
                  <a:pt x="17019" y="44961"/>
                  <a:pt x="20052" y="42325"/>
                  <a:pt x="23809" y="42325"/>
                </a:cubicBezTo>
                <a:cubicBezTo>
                  <a:pt x="27566" y="42325"/>
                  <a:pt x="30599" y="44961"/>
                  <a:pt x="30599" y="48139"/>
                </a:cubicBezTo>
                <a:cubicBezTo>
                  <a:pt x="30599" y="51356"/>
                  <a:pt x="27566" y="53953"/>
                  <a:pt x="23809" y="539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nvGrpSpPr>
          <p:cNvPr id="26" name="Shape 2814">
            <a:extLst>
              <a:ext uri="{FF2B5EF4-FFF2-40B4-BE49-F238E27FC236}">
                <a16:creationId xmlns:a16="http://schemas.microsoft.com/office/drawing/2014/main" id="{44F82D8D-7640-DC44-B8BA-DEB6A2B9E774}"/>
              </a:ext>
            </a:extLst>
          </p:cNvPr>
          <p:cNvGrpSpPr/>
          <p:nvPr/>
        </p:nvGrpSpPr>
        <p:grpSpPr>
          <a:xfrm>
            <a:off x="4023360" y="5042273"/>
            <a:ext cx="628176" cy="619712"/>
            <a:chOff x="7507288" y="738187"/>
            <a:chExt cx="2339875" cy="2308351"/>
          </a:xfrm>
        </p:grpSpPr>
        <p:grpSp>
          <p:nvGrpSpPr>
            <p:cNvPr id="27" name="Shape 2815">
              <a:extLst>
                <a:ext uri="{FF2B5EF4-FFF2-40B4-BE49-F238E27FC236}">
                  <a16:creationId xmlns:a16="http://schemas.microsoft.com/office/drawing/2014/main" id="{3ED57775-1293-6745-93F0-B49479F5E9E4}"/>
                </a:ext>
              </a:extLst>
            </p:cNvPr>
            <p:cNvGrpSpPr/>
            <p:nvPr/>
          </p:nvGrpSpPr>
          <p:grpSpPr>
            <a:xfrm>
              <a:off x="7507288" y="738187"/>
              <a:ext cx="2339875" cy="2308351"/>
              <a:chOff x="7507288" y="738187"/>
              <a:chExt cx="2339875" cy="2308351"/>
            </a:xfrm>
          </p:grpSpPr>
          <p:sp>
            <p:nvSpPr>
              <p:cNvPr id="29" name="Shape 2816">
                <a:extLst>
                  <a:ext uri="{FF2B5EF4-FFF2-40B4-BE49-F238E27FC236}">
                    <a16:creationId xmlns:a16="http://schemas.microsoft.com/office/drawing/2014/main" id="{5F3FC6BE-D2E9-AF45-9AF3-293C3F54BAA9}"/>
                  </a:ext>
                </a:extLst>
              </p:cNvPr>
              <p:cNvSpPr/>
              <p:nvPr/>
            </p:nvSpPr>
            <p:spPr>
              <a:xfrm>
                <a:off x="7507288" y="738187"/>
                <a:ext cx="1022400" cy="1647900"/>
              </a:xfrm>
              <a:custGeom>
                <a:avLst/>
                <a:gdLst/>
                <a:ahLst/>
                <a:cxnLst/>
                <a:rect l="0" t="0" r="0" b="0"/>
                <a:pathLst>
                  <a:path w="120000" h="120000" extrusionOk="0">
                    <a:moveTo>
                      <a:pt x="16919" y="116290"/>
                    </a:moveTo>
                    <a:cubicBezTo>
                      <a:pt x="11453" y="107741"/>
                      <a:pt x="8590" y="98548"/>
                      <a:pt x="8850" y="89193"/>
                    </a:cubicBezTo>
                    <a:cubicBezTo>
                      <a:pt x="8850" y="71290"/>
                      <a:pt x="19262" y="54032"/>
                      <a:pt x="38264" y="40645"/>
                    </a:cubicBezTo>
                    <a:cubicBezTo>
                      <a:pt x="56225" y="28064"/>
                      <a:pt x="80694" y="19677"/>
                      <a:pt x="107245" y="16935"/>
                    </a:cubicBezTo>
                    <a:cubicBezTo>
                      <a:pt x="95010" y="30161"/>
                      <a:pt x="95010" y="30161"/>
                      <a:pt x="95010" y="30161"/>
                    </a:cubicBezTo>
                    <a:cubicBezTo>
                      <a:pt x="93969" y="31451"/>
                      <a:pt x="94750" y="33225"/>
                      <a:pt x="96832" y="33870"/>
                    </a:cubicBezTo>
                    <a:cubicBezTo>
                      <a:pt x="97353" y="34193"/>
                      <a:pt x="98134" y="34193"/>
                      <a:pt x="98915" y="34193"/>
                    </a:cubicBezTo>
                    <a:cubicBezTo>
                      <a:pt x="100477" y="34193"/>
                      <a:pt x="101778" y="33709"/>
                      <a:pt x="102559" y="32903"/>
                    </a:cubicBezTo>
                    <a:cubicBezTo>
                      <a:pt x="119479" y="14354"/>
                      <a:pt x="119479" y="14354"/>
                      <a:pt x="119479" y="14354"/>
                    </a:cubicBezTo>
                    <a:cubicBezTo>
                      <a:pt x="119999" y="13709"/>
                      <a:pt x="119999" y="12903"/>
                      <a:pt x="119739" y="12258"/>
                    </a:cubicBezTo>
                    <a:cubicBezTo>
                      <a:pt x="119479" y="11612"/>
                      <a:pt x="118698" y="10967"/>
                      <a:pt x="117657" y="10645"/>
                    </a:cubicBezTo>
                    <a:cubicBezTo>
                      <a:pt x="88763" y="645"/>
                      <a:pt x="88763" y="645"/>
                      <a:pt x="88763" y="645"/>
                    </a:cubicBezTo>
                    <a:cubicBezTo>
                      <a:pt x="86681" y="0"/>
                      <a:pt x="84078" y="483"/>
                      <a:pt x="83036" y="1774"/>
                    </a:cubicBezTo>
                    <a:cubicBezTo>
                      <a:pt x="81735" y="3064"/>
                      <a:pt x="82516" y="4677"/>
                      <a:pt x="84598" y="5322"/>
                    </a:cubicBezTo>
                    <a:cubicBezTo>
                      <a:pt x="103340" y="11774"/>
                      <a:pt x="103340" y="11774"/>
                      <a:pt x="103340" y="11774"/>
                    </a:cubicBezTo>
                    <a:cubicBezTo>
                      <a:pt x="75748" y="15161"/>
                      <a:pt x="50759" y="23870"/>
                      <a:pt x="32017" y="37096"/>
                    </a:cubicBezTo>
                    <a:cubicBezTo>
                      <a:pt x="11453" y="51451"/>
                      <a:pt x="0" y="70000"/>
                      <a:pt x="0" y="89193"/>
                    </a:cubicBezTo>
                    <a:cubicBezTo>
                      <a:pt x="0" y="99193"/>
                      <a:pt x="3123" y="109032"/>
                      <a:pt x="8850" y="118387"/>
                    </a:cubicBezTo>
                    <a:cubicBezTo>
                      <a:pt x="9631" y="119354"/>
                      <a:pt x="11193" y="120000"/>
                      <a:pt x="13015" y="120000"/>
                    </a:cubicBezTo>
                    <a:cubicBezTo>
                      <a:pt x="13535" y="120000"/>
                      <a:pt x="14056" y="120000"/>
                      <a:pt x="14577" y="119838"/>
                    </a:cubicBezTo>
                    <a:cubicBezTo>
                      <a:pt x="16919" y="119354"/>
                      <a:pt x="17960" y="117741"/>
                      <a:pt x="16919" y="11629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 name="Shape 2817">
                <a:extLst>
                  <a:ext uri="{FF2B5EF4-FFF2-40B4-BE49-F238E27FC236}">
                    <a16:creationId xmlns:a16="http://schemas.microsoft.com/office/drawing/2014/main" id="{0DB0CFD8-89DE-B94C-9B90-41AF6C21F0A8}"/>
                  </a:ext>
                </a:extLst>
              </p:cNvPr>
              <p:cNvSpPr/>
              <p:nvPr/>
            </p:nvSpPr>
            <p:spPr>
              <a:xfrm>
                <a:off x="7623176" y="2509838"/>
                <a:ext cx="1849500" cy="536700"/>
              </a:xfrm>
              <a:custGeom>
                <a:avLst/>
                <a:gdLst/>
                <a:ahLst/>
                <a:cxnLst/>
                <a:rect l="0" t="0" r="0" b="0"/>
                <a:pathLst>
                  <a:path w="120000" h="120000" extrusionOk="0">
                    <a:moveTo>
                      <a:pt x="118705" y="11404"/>
                    </a:moveTo>
                    <a:cubicBezTo>
                      <a:pt x="117697" y="8925"/>
                      <a:pt x="116115" y="9421"/>
                      <a:pt x="115395" y="12892"/>
                    </a:cubicBezTo>
                    <a:cubicBezTo>
                      <a:pt x="109352" y="40661"/>
                      <a:pt x="101582" y="63471"/>
                      <a:pt x="92661" y="78842"/>
                    </a:cubicBezTo>
                    <a:cubicBezTo>
                      <a:pt x="83453" y="95206"/>
                      <a:pt x="73381" y="103636"/>
                      <a:pt x="62877" y="103636"/>
                    </a:cubicBezTo>
                    <a:cubicBezTo>
                      <a:pt x="52374" y="103636"/>
                      <a:pt x="42302" y="95206"/>
                      <a:pt x="33093" y="78842"/>
                    </a:cubicBezTo>
                    <a:cubicBezTo>
                      <a:pt x="25179" y="64958"/>
                      <a:pt x="17985" y="45123"/>
                      <a:pt x="12374" y="21322"/>
                    </a:cubicBezTo>
                    <a:cubicBezTo>
                      <a:pt x="25035" y="33223"/>
                      <a:pt x="25035" y="33223"/>
                      <a:pt x="25035" y="33223"/>
                    </a:cubicBezTo>
                    <a:cubicBezTo>
                      <a:pt x="26330" y="34214"/>
                      <a:pt x="27625" y="31735"/>
                      <a:pt x="28057" y="27272"/>
                    </a:cubicBezTo>
                    <a:cubicBezTo>
                      <a:pt x="28345" y="22809"/>
                      <a:pt x="27625" y="18347"/>
                      <a:pt x="26330" y="17355"/>
                    </a:cubicBezTo>
                    <a:cubicBezTo>
                      <a:pt x="8057" y="495"/>
                      <a:pt x="8057" y="495"/>
                      <a:pt x="8057" y="495"/>
                    </a:cubicBezTo>
                    <a:cubicBezTo>
                      <a:pt x="7338" y="0"/>
                      <a:pt x="6762" y="0"/>
                      <a:pt x="6187" y="1487"/>
                    </a:cubicBezTo>
                    <a:cubicBezTo>
                      <a:pt x="5611" y="2479"/>
                      <a:pt x="5179" y="3966"/>
                      <a:pt x="5035" y="6446"/>
                    </a:cubicBezTo>
                    <a:cubicBezTo>
                      <a:pt x="431" y="66942"/>
                      <a:pt x="431" y="66942"/>
                      <a:pt x="431" y="66942"/>
                    </a:cubicBezTo>
                    <a:cubicBezTo>
                      <a:pt x="0" y="71404"/>
                      <a:pt x="863" y="75867"/>
                      <a:pt x="2014" y="77355"/>
                    </a:cubicBezTo>
                    <a:cubicBezTo>
                      <a:pt x="2302" y="77355"/>
                      <a:pt x="2446" y="77355"/>
                      <a:pt x="2733" y="77355"/>
                    </a:cubicBezTo>
                    <a:cubicBezTo>
                      <a:pt x="3741" y="77355"/>
                      <a:pt x="4748" y="74876"/>
                      <a:pt x="5035" y="71404"/>
                    </a:cubicBezTo>
                    <a:cubicBezTo>
                      <a:pt x="8201" y="30247"/>
                      <a:pt x="8201" y="30247"/>
                      <a:pt x="8201" y="30247"/>
                    </a:cubicBezTo>
                    <a:cubicBezTo>
                      <a:pt x="14388" y="56528"/>
                      <a:pt x="22158" y="78347"/>
                      <a:pt x="30935" y="93719"/>
                    </a:cubicBezTo>
                    <a:cubicBezTo>
                      <a:pt x="40863" y="111074"/>
                      <a:pt x="51654" y="120000"/>
                      <a:pt x="62877" y="120000"/>
                    </a:cubicBezTo>
                    <a:cubicBezTo>
                      <a:pt x="74100" y="120000"/>
                      <a:pt x="84892" y="111074"/>
                      <a:pt x="94820" y="93719"/>
                    </a:cubicBezTo>
                    <a:cubicBezTo>
                      <a:pt x="104316" y="76859"/>
                      <a:pt x="112805" y="52561"/>
                      <a:pt x="119136" y="22809"/>
                    </a:cubicBezTo>
                    <a:cubicBezTo>
                      <a:pt x="119999" y="19338"/>
                      <a:pt x="119712" y="14380"/>
                      <a:pt x="118705" y="1140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1" name="Shape 2818">
                <a:extLst>
                  <a:ext uri="{FF2B5EF4-FFF2-40B4-BE49-F238E27FC236}">
                    <a16:creationId xmlns:a16="http://schemas.microsoft.com/office/drawing/2014/main" id="{AB280499-0149-3D4D-857D-FD04B2DE65CB}"/>
                  </a:ext>
                </a:extLst>
              </p:cNvPr>
              <p:cNvSpPr/>
              <p:nvPr/>
            </p:nvSpPr>
            <p:spPr>
              <a:xfrm>
                <a:off x="8691563" y="889000"/>
                <a:ext cx="1155600" cy="1547700"/>
              </a:xfrm>
              <a:custGeom>
                <a:avLst/>
                <a:gdLst/>
                <a:ahLst/>
                <a:cxnLst/>
                <a:rect l="0" t="0" r="0" b="0"/>
                <a:pathLst>
                  <a:path w="120000" h="120000" extrusionOk="0">
                    <a:moveTo>
                      <a:pt x="119078" y="107982"/>
                    </a:moveTo>
                    <a:cubicBezTo>
                      <a:pt x="118387" y="106437"/>
                      <a:pt x="116084" y="105751"/>
                      <a:pt x="114241" y="106266"/>
                    </a:cubicBezTo>
                    <a:cubicBezTo>
                      <a:pt x="95585" y="111931"/>
                      <a:pt x="95585" y="111931"/>
                      <a:pt x="95585" y="111931"/>
                    </a:cubicBezTo>
                    <a:cubicBezTo>
                      <a:pt x="99961" y="102660"/>
                      <a:pt x="102264" y="93047"/>
                      <a:pt x="102264" y="83261"/>
                    </a:cubicBezTo>
                    <a:cubicBezTo>
                      <a:pt x="102264" y="62832"/>
                      <a:pt x="92130" y="43090"/>
                      <a:pt x="74165" y="27811"/>
                    </a:cubicBezTo>
                    <a:cubicBezTo>
                      <a:pt x="55969" y="12532"/>
                      <a:pt x="31324" y="2746"/>
                      <a:pt x="4606" y="171"/>
                    </a:cubicBezTo>
                    <a:cubicBezTo>
                      <a:pt x="2533" y="0"/>
                      <a:pt x="460" y="1030"/>
                      <a:pt x="230" y="2575"/>
                    </a:cubicBezTo>
                    <a:cubicBezTo>
                      <a:pt x="0" y="4120"/>
                      <a:pt x="1381" y="5665"/>
                      <a:pt x="3454" y="5836"/>
                    </a:cubicBezTo>
                    <a:cubicBezTo>
                      <a:pt x="28560" y="8240"/>
                      <a:pt x="51593" y="17510"/>
                      <a:pt x="68406" y="31587"/>
                    </a:cubicBezTo>
                    <a:cubicBezTo>
                      <a:pt x="85220" y="45836"/>
                      <a:pt x="94433" y="64206"/>
                      <a:pt x="94433" y="83261"/>
                    </a:cubicBezTo>
                    <a:cubicBezTo>
                      <a:pt x="94664" y="92360"/>
                      <a:pt x="92591" y="101115"/>
                      <a:pt x="88445" y="109527"/>
                    </a:cubicBezTo>
                    <a:cubicBezTo>
                      <a:pt x="80844" y="94935"/>
                      <a:pt x="80844" y="94935"/>
                      <a:pt x="80844" y="94935"/>
                    </a:cubicBezTo>
                    <a:cubicBezTo>
                      <a:pt x="79923" y="93562"/>
                      <a:pt x="77619" y="92875"/>
                      <a:pt x="75777" y="93390"/>
                    </a:cubicBezTo>
                    <a:cubicBezTo>
                      <a:pt x="73704" y="93905"/>
                      <a:pt x="72783" y="95622"/>
                      <a:pt x="73704" y="97167"/>
                    </a:cubicBezTo>
                    <a:cubicBezTo>
                      <a:pt x="84760" y="118111"/>
                      <a:pt x="84760" y="118111"/>
                      <a:pt x="84760" y="118111"/>
                    </a:cubicBezTo>
                    <a:cubicBezTo>
                      <a:pt x="85451" y="119313"/>
                      <a:pt x="86833" y="119999"/>
                      <a:pt x="88445" y="119999"/>
                    </a:cubicBezTo>
                    <a:cubicBezTo>
                      <a:pt x="88905" y="119999"/>
                      <a:pt x="89366" y="119828"/>
                      <a:pt x="89827" y="119656"/>
                    </a:cubicBezTo>
                    <a:cubicBezTo>
                      <a:pt x="117005" y="111587"/>
                      <a:pt x="117005" y="111587"/>
                      <a:pt x="117005" y="111587"/>
                    </a:cubicBezTo>
                    <a:cubicBezTo>
                      <a:pt x="119078" y="111072"/>
                      <a:pt x="120000" y="109356"/>
                      <a:pt x="119078" y="1079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2" name="Shape 2819">
                <a:extLst>
                  <a:ext uri="{FF2B5EF4-FFF2-40B4-BE49-F238E27FC236}">
                    <a16:creationId xmlns:a16="http://schemas.microsoft.com/office/drawing/2014/main" id="{F02EC7FF-A7EB-1D46-8A10-5C909B801EB6}"/>
                  </a:ext>
                </a:extLst>
              </p:cNvPr>
              <p:cNvSpPr/>
              <p:nvPr/>
            </p:nvSpPr>
            <p:spPr>
              <a:xfrm>
                <a:off x="8037513" y="1371600"/>
                <a:ext cx="1111200" cy="985800"/>
              </a:xfrm>
              <a:custGeom>
                <a:avLst/>
                <a:gdLst/>
                <a:ahLst/>
                <a:cxnLst/>
                <a:rect l="0" t="0" r="0" b="0"/>
                <a:pathLst>
                  <a:path w="120000" h="120000" extrusionOk="0">
                    <a:moveTo>
                      <a:pt x="718" y="113797"/>
                    </a:moveTo>
                    <a:cubicBezTo>
                      <a:pt x="1197" y="115955"/>
                      <a:pt x="2395" y="117573"/>
                      <a:pt x="4071" y="118651"/>
                    </a:cubicBezTo>
                    <a:cubicBezTo>
                      <a:pt x="5029" y="119460"/>
                      <a:pt x="6227" y="120000"/>
                      <a:pt x="7664" y="120000"/>
                    </a:cubicBezTo>
                    <a:cubicBezTo>
                      <a:pt x="112814" y="120000"/>
                      <a:pt x="112814" y="120000"/>
                      <a:pt x="112814" y="120000"/>
                    </a:cubicBezTo>
                    <a:cubicBezTo>
                      <a:pt x="116886" y="120000"/>
                      <a:pt x="120000" y="116224"/>
                      <a:pt x="120000" y="111910"/>
                    </a:cubicBezTo>
                    <a:cubicBezTo>
                      <a:pt x="120000" y="110292"/>
                      <a:pt x="119760" y="108943"/>
                      <a:pt x="119041" y="107865"/>
                    </a:cubicBezTo>
                    <a:cubicBezTo>
                      <a:pt x="66347" y="5123"/>
                      <a:pt x="66347" y="5123"/>
                      <a:pt x="66347" y="5123"/>
                    </a:cubicBezTo>
                    <a:cubicBezTo>
                      <a:pt x="64431" y="1078"/>
                      <a:pt x="60119" y="0"/>
                      <a:pt x="56526" y="2157"/>
                    </a:cubicBezTo>
                    <a:cubicBezTo>
                      <a:pt x="55568" y="2696"/>
                      <a:pt x="54610" y="3775"/>
                      <a:pt x="53892" y="5123"/>
                    </a:cubicBezTo>
                    <a:cubicBezTo>
                      <a:pt x="53892" y="5123"/>
                      <a:pt x="53892" y="5123"/>
                      <a:pt x="53892" y="5123"/>
                    </a:cubicBezTo>
                    <a:cubicBezTo>
                      <a:pt x="1437" y="107865"/>
                      <a:pt x="1437" y="107865"/>
                      <a:pt x="1437" y="107865"/>
                    </a:cubicBezTo>
                    <a:cubicBezTo>
                      <a:pt x="479" y="109483"/>
                      <a:pt x="0" y="111910"/>
                      <a:pt x="718" y="113797"/>
                    </a:cubicBezTo>
                    <a:close/>
                    <a:moveTo>
                      <a:pt x="60838" y="9438"/>
                    </a:moveTo>
                    <a:cubicBezTo>
                      <a:pt x="60838" y="9438"/>
                      <a:pt x="60838" y="9438"/>
                      <a:pt x="60838" y="9438"/>
                    </a:cubicBezTo>
                    <a:cubicBezTo>
                      <a:pt x="60838" y="9438"/>
                      <a:pt x="60838" y="9438"/>
                      <a:pt x="60838" y="9438"/>
                    </a:cubicBezTo>
                    <a:close/>
                    <a:moveTo>
                      <a:pt x="60119" y="10786"/>
                    </a:moveTo>
                    <a:cubicBezTo>
                      <a:pt x="111377" y="110831"/>
                      <a:pt x="111377" y="110831"/>
                      <a:pt x="111377" y="110831"/>
                    </a:cubicBezTo>
                    <a:cubicBezTo>
                      <a:pt x="8862" y="110831"/>
                      <a:pt x="8862" y="110831"/>
                      <a:pt x="8862" y="110831"/>
                    </a:cubicBezTo>
                    <a:lnTo>
                      <a:pt x="60119" y="10786"/>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3" name="Shape 2820">
                <a:extLst>
                  <a:ext uri="{FF2B5EF4-FFF2-40B4-BE49-F238E27FC236}">
                    <a16:creationId xmlns:a16="http://schemas.microsoft.com/office/drawing/2014/main" id="{EC604C47-BC9A-1A48-91FD-C587B1A0F9F5}"/>
                  </a:ext>
                </a:extLst>
              </p:cNvPr>
              <p:cNvSpPr/>
              <p:nvPr/>
            </p:nvSpPr>
            <p:spPr>
              <a:xfrm>
                <a:off x="8543926" y="1773238"/>
                <a:ext cx="103200" cy="271500"/>
              </a:xfrm>
              <a:custGeom>
                <a:avLst/>
                <a:gdLst/>
                <a:ahLst/>
                <a:cxnLst/>
                <a:rect l="0" t="0" r="0" b="0"/>
                <a:pathLst>
                  <a:path w="120000" h="120000" extrusionOk="0">
                    <a:moveTo>
                      <a:pt x="0" y="0"/>
                    </a:moveTo>
                    <a:lnTo>
                      <a:pt x="0" y="4912"/>
                    </a:lnTo>
                    <a:lnTo>
                      <a:pt x="29538" y="120000"/>
                    </a:lnTo>
                    <a:lnTo>
                      <a:pt x="88615" y="120000"/>
                    </a:lnTo>
                    <a:lnTo>
                      <a:pt x="120000" y="4912"/>
                    </a:lnTo>
                    <a:lnTo>
                      <a:pt x="120000" y="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28" name="Shape 2821">
              <a:extLst>
                <a:ext uri="{FF2B5EF4-FFF2-40B4-BE49-F238E27FC236}">
                  <a16:creationId xmlns:a16="http://schemas.microsoft.com/office/drawing/2014/main" id="{46FFBC00-C219-6644-B4E8-72A4E3EB3902}"/>
                </a:ext>
              </a:extLst>
            </p:cNvPr>
            <p:cNvSpPr/>
            <p:nvPr/>
          </p:nvSpPr>
          <p:spPr>
            <a:xfrm>
              <a:off x="8547101" y="2092325"/>
              <a:ext cx="95400" cy="921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grpSp>
        <p:nvGrpSpPr>
          <p:cNvPr id="34" name="Shape 2825">
            <a:extLst>
              <a:ext uri="{FF2B5EF4-FFF2-40B4-BE49-F238E27FC236}">
                <a16:creationId xmlns:a16="http://schemas.microsoft.com/office/drawing/2014/main" id="{02701BD1-275A-EA4A-8720-72D90B36BFB9}"/>
              </a:ext>
            </a:extLst>
          </p:cNvPr>
          <p:cNvGrpSpPr/>
          <p:nvPr/>
        </p:nvGrpSpPr>
        <p:grpSpPr>
          <a:xfrm>
            <a:off x="4998492" y="4086167"/>
            <a:ext cx="686945" cy="542379"/>
            <a:chOff x="2052638" y="973138"/>
            <a:chExt cx="6269137" cy="4949825"/>
          </a:xfrm>
        </p:grpSpPr>
        <p:sp>
          <p:nvSpPr>
            <p:cNvPr id="35" name="Shape 2826">
              <a:extLst>
                <a:ext uri="{FF2B5EF4-FFF2-40B4-BE49-F238E27FC236}">
                  <a16:creationId xmlns:a16="http://schemas.microsoft.com/office/drawing/2014/main" id="{37A9B23A-76CA-444A-8D3A-8A8FAA93317E}"/>
                </a:ext>
              </a:extLst>
            </p:cNvPr>
            <p:cNvSpPr/>
            <p:nvPr/>
          </p:nvSpPr>
          <p:spPr>
            <a:xfrm>
              <a:off x="5084763" y="2532063"/>
              <a:ext cx="3149700" cy="3390900"/>
            </a:xfrm>
            <a:custGeom>
              <a:avLst/>
              <a:gdLst/>
              <a:ahLst/>
              <a:cxnLst/>
              <a:rect l="0" t="0" r="0" b="0"/>
              <a:pathLst>
                <a:path w="120000" h="120000" extrusionOk="0">
                  <a:moveTo>
                    <a:pt x="3649" y="119987"/>
                  </a:moveTo>
                  <a:cubicBezTo>
                    <a:pt x="1714" y="119987"/>
                    <a:pt x="137" y="118547"/>
                    <a:pt x="137" y="116751"/>
                  </a:cubicBezTo>
                  <a:cubicBezTo>
                    <a:pt x="0" y="99235"/>
                    <a:pt x="3827" y="81643"/>
                    <a:pt x="11194" y="65885"/>
                  </a:cubicBezTo>
                  <a:cubicBezTo>
                    <a:pt x="18918" y="49337"/>
                    <a:pt x="30099" y="35261"/>
                    <a:pt x="44435" y="24063"/>
                  </a:cubicBezTo>
                  <a:cubicBezTo>
                    <a:pt x="54944" y="15834"/>
                    <a:pt x="66619" y="9630"/>
                    <a:pt x="79117" y="5630"/>
                  </a:cubicBezTo>
                  <a:cubicBezTo>
                    <a:pt x="91203" y="1745"/>
                    <a:pt x="103797" y="0"/>
                    <a:pt x="116529" y="445"/>
                  </a:cubicBezTo>
                  <a:cubicBezTo>
                    <a:pt x="118463" y="522"/>
                    <a:pt x="119986" y="2038"/>
                    <a:pt x="119903" y="3808"/>
                  </a:cubicBezTo>
                  <a:cubicBezTo>
                    <a:pt x="119821" y="5605"/>
                    <a:pt x="118216" y="7019"/>
                    <a:pt x="116282" y="6942"/>
                  </a:cubicBezTo>
                  <a:cubicBezTo>
                    <a:pt x="104415" y="6547"/>
                    <a:pt x="92699" y="8165"/>
                    <a:pt x="81422" y="11796"/>
                  </a:cubicBezTo>
                  <a:cubicBezTo>
                    <a:pt x="69733" y="15554"/>
                    <a:pt x="58827" y="21350"/>
                    <a:pt x="48990" y="29044"/>
                  </a:cubicBezTo>
                  <a:cubicBezTo>
                    <a:pt x="35504" y="39605"/>
                    <a:pt x="24954" y="52866"/>
                    <a:pt x="17656" y="68496"/>
                  </a:cubicBezTo>
                  <a:cubicBezTo>
                    <a:pt x="10687" y="83426"/>
                    <a:pt x="7051" y="100101"/>
                    <a:pt x="7175" y="116726"/>
                  </a:cubicBezTo>
                  <a:cubicBezTo>
                    <a:pt x="7175" y="118496"/>
                    <a:pt x="5597" y="119987"/>
                    <a:pt x="3649" y="119987"/>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6" name="Shape 2827">
              <a:extLst>
                <a:ext uri="{FF2B5EF4-FFF2-40B4-BE49-F238E27FC236}">
                  <a16:creationId xmlns:a16="http://schemas.microsoft.com/office/drawing/2014/main" id="{D2053CFD-AA53-0941-AE2D-DB21B9A307A3}"/>
                </a:ext>
              </a:extLst>
            </p:cNvPr>
            <p:cNvSpPr/>
            <p:nvPr/>
          </p:nvSpPr>
          <p:spPr>
            <a:xfrm>
              <a:off x="7534275" y="1917700"/>
              <a:ext cx="787500" cy="1422300"/>
            </a:xfrm>
            <a:custGeom>
              <a:avLst/>
              <a:gdLst/>
              <a:ahLst/>
              <a:cxnLst/>
              <a:rect l="0" t="0" r="0" b="0"/>
              <a:pathLst>
                <a:path w="120000" h="120000" extrusionOk="0">
                  <a:moveTo>
                    <a:pt x="15513" y="119969"/>
                  </a:moveTo>
                  <a:cubicBezTo>
                    <a:pt x="12005" y="119969"/>
                    <a:pt x="8442" y="119240"/>
                    <a:pt x="5701" y="117813"/>
                  </a:cubicBezTo>
                  <a:cubicBezTo>
                    <a:pt x="109" y="114806"/>
                    <a:pt x="0" y="109886"/>
                    <a:pt x="5372" y="106788"/>
                  </a:cubicBezTo>
                  <a:lnTo>
                    <a:pt x="85682" y="60987"/>
                  </a:lnTo>
                  <a:lnTo>
                    <a:pt x="14033" y="13697"/>
                  </a:lnTo>
                  <a:cubicBezTo>
                    <a:pt x="9100" y="10387"/>
                    <a:pt x="9757" y="5497"/>
                    <a:pt x="15733" y="2733"/>
                  </a:cubicBezTo>
                  <a:cubicBezTo>
                    <a:pt x="21653" y="0"/>
                    <a:pt x="30534" y="394"/>
                    <a:pt x="35468" y="3675"/>
                  </a:cubicBezTo>
                  <a:lnTo>
                    <a:pt x="115340" y="56309"/>
                  </a:lnTo>
                  <a:cubicBezTo>
                    <a:pt x="119945" y="59377"/>
                    <a:pt x="119725" y="63902"/>
                    <a:pt x="114682" y="66788"/>
                  </a:cubicBezTo>
                  <a:lnTo>
                    <a:pt x="25491" y="117600"/>
                  </a:lnTo>
                  <a:cubicBezTo>
                    <a:pt x="22914" y="119179"/>
                    <a:pt x="19186" y="119969"/>
                    <a:pt x="15513" y="11996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7" name="Shape 2828">
              <a:extLst>
                <a:ext uri="{FF2B5EF4-FFF2-40B4-BE49-F238E27FC236}">
                  <a16:creationId xmlns:a16="http://schemas.microsoft.com/office/drawing/2014/main" id="{75965E02-EFDD-854A-9B25-D50A5B4754AC}"/>
                </a:ext>
              </a:extLst>
            </p:cNvPr>
            <p:cNvSpPr/>
            <p:nvPr/>
          </p:nvSpPr>
          <p:spPr>
            <a:xfrm>
              <a:off x="2143125" y="2532063"/>
              <a:ext cx="2941500" cy="2157300"/>
            </a:xfrm>
            <a:custGeom>
              <a:avLst/>
              <a:gdLst/>
              <a:ahLst/>
              <a:cxnLst/>
              <a:rect l="0" t="0" r="0" b="0"/>
              <a:pathLst>
                <a:path w="120000" h="120000" extrusionOk="0">
                  <a:moveTo>
                    <a:pt x="115711" y="119979"/>
                  </a:moveTo>
                  <a:cubicBezTo>
                    <a:pt x="114183" y="119979"/>
                    <a:pt x="112744" y="118718"/>
                    <a:pt x="112215" y="116616"/>
                  </a:cubicBezTo>
                  <a:cubicBezTo>
                    <a:pt x="104563" y="88608"/>
                    <a:pt x="92078" y="64044"/>
                    <a:pt x="76009" y="45645"/>
                  </a:cubicBezTo>
                  <a:cubicBezTo>
                    <a:pt x="65478" y="33553"/>
                    <a:pt x="53772" y="24404"/>
                    <a:pt x="41287" y="18538"/>
                  </a:cubicBezTo>
                  <a:cubicBezTo>
                    <a:pt x="29214" y="12832"/>
                    <a:pt x="16670" y="10290"/>
                    <a:pt x="3965" y="10910"/>
                  </a:cubicBezTo>
                  <a:cubicBezTo>
                    <a:pt x="1894" y="11031"/>
                    <a:pt x="146" y="8808"/>
                    <a:pt x="88" y="5985"/>
                  </a:cubicBezTo>
                  <a:cubicBezTo>
                    <a:pt x="0" y="3163"/>
                    <a:pt x="1630" y="780"/>
                    <a:pt x="3701" y="700"/>
                  </a:cubicBezTo>
                  <a:cubicBezTo>
                    <a:pt x="17331" y="0"/>
                    <a:pt x="30815" y="2742"/>
                    <a:pt x="43755" y="8848"/>
                  </a:cubicBezTo>
                  <a:cubicBezTo>
                    <a:pt x="57135" y="15175"/>
                    <a:pt x="69635" y="24924"/>
                    <a:pt x="80886" y="37817"/>
                  </a:cubicBezTo>
                  <a:cubicBezTo>
                    <a:pt x="97909" y="57377"/>
                    <a:pt x="111187" y="83403"/>
                    <a:pt x="119265" y="113053"/>
                  </a:cubicBezTo>
                  <a:cubicBezTo>
                    <a:pt x="119985" y="115715"/>
                    <a:pt x="119001" y="118678"/>
                    <a:pt x="117033" y="119659"/>
                  </a:cubicBezTo>
                  <a:cubicBezTo>
                    <a:pt x="116592" y="119899"/>
                    <a:pt x="116166" y="119979"/>
                    <a:pt x="115711" y="11997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8" name="Shape 2829">
              <a:extLst>
                <a:ext uri="{FF2B5EF4-FFF2-40B4-BE49-F238E27FC236}">
                  <a16:creationId xmlns:a16="http://schemas.microsoft.com/office/drawing/2014/main" id="{7E8531FD-BBD8-FC4F-ABD4-1210DFFC9F31}"/>
                </a:ext>
              </a:extLst>
            </p:cNvPr>
            <p:cNvSpPr/>
            <p:nvPr/>
          </p:nvSpPr>
          <p:spPr>
            <a:xfrm>
              <a:off x="2052638" y="1917700"/>
              <a:ext cx="787500" cy="1422300"/>
            </a:xfrm>
            <a:custGeom>
              <a:avLst/>
              <a:gdLst/>
              <a:ahLst/>
              <a:cxnLst/>
              <a:rect l="0" t="0" r="0" b="0"/>
              <a:pathLst>
                <a:path w="120000" h="120000" extrusionOk="0">
                  <a:moveTo>
                    <a:pt x="104540" y="119969"/>
                  </a:moveTo>
                  <a:cubicBezTo>
                    <a:pt x="100867" y="119969"/>
                    <a:pt x="97249" y="119180"/>
                    <a:pt x="94454" y="117601"/>
                  </a:cubicBezTo>
                  <a:lnTo>
                    <a:pt x="5262" y="66815"/>
                  </a:lnTo>
                  <a:cubicBezTo>
                    <a:pt x="219" y="63931"/>
                    <a:pt x="0" y="59468"/>
                    <a:pt x="4604" y="56342"/>
                  </a:cubicBezTo>
                  <a:lnTo>
                    <a:pt x="84476" y="3733"/>
                  </a:lnTo>
                  <a:cubicBezTo>
                    <a:pt x="89410" y="455"/>
                    <a:pt x="98291" y="0"/>
                    <a:pt x="104211" y="2792"/>
                  </a:cubicBezTo>
                  <a:cubicBezTo>
                    <a:pt x="110187" y="5555"/>
                    <a:pt x="110954" y="10442"/>
                    <a:pt x="105911" y="13751"/>
                  </a:cubicBezTo>
                  <a:lnTo>
                    <a:pt x="34262" y="61016"/>
                  </a:lnTo>
                  <a:lnTo>
                    <a:pt x="114572" y="106794"/>
                  </a:lnTo>
                  <a:cubicBezTo>
                    <a:pt x="119945" y="109891"/>
                    <a:pt x="119835" y="114809"/>
                    <a:pt x="114243" y="117814"/>
                  </a:cubicBezTo>
                  <a:cubicBezTo>
                    <a:pt x="111502" y="119241"/>
                    <a:pt x="108049" y="119969"/>
                    <a:pt x="104540" y="119969"/>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9" name="Shape 2830">
              <a:extLst>
                <a:ext uri="{FF2B5EF4-FFF2-40B4-BE49-F238E27FC236}">
                  <a16:creationId xmlns:a16="http://schemas.microsoft.com/office/drawing/2014/main" id="{8A6A1182-67ED-8C4C-B14A-F20D6CABB93F}"/>
                </a:ext>
              </a:extLst>
            </p:cNvPr>
            <p:cNvSpPr/>
            <p:nvPr/>
          </p:nvSpPr>
          <p:spPr>
            <a:xfrm>
              <a:off x="5102225" y="987425"/>
              <a:ext cx="184200" cy="3206700"/>
            </a:xfrm>
            <a:custGeom>
              <a:avLst/>
              <a:gdLst/>
              <a:ahLst/>
              <a:cxnLst/>
              <a:rect l="0" t="0" r="0" b="0"/>
              <a:pathLst>
                <a:path w="120000" h="120000" extrusionOk="0">
                  <a:moveTo>
                    <a:pt x="59883" y="119986"/>
                  </a:moveTo>
                  <a:cubicBezTo>
                    <a:pt x="26900" y="119986"/>
                    <a:pt x="0" y="118437"/>
                    <a:pt x="0" y="116523"/>
                  </a:cubicBezTo>
                  <a:lnTo>
                    <a:pt x="0" y="3449"/>
                  </a:lnTo>
                  <a:cubicBezTo>
                    <a:pt x="0" y="1549"/>
                    <a:pt x="26900" y="0"/>
                    <a:pt x="59883" y="0"/>
                  </a:cubicBezTo>
                  <a:cubicBezTo>
                    <a:pt x="93099" y="0"/>
                    <a:pt x="119766" y="1549"/>
                    <a:pt x="119766" y="3449"/>
                  </a:cubicBezTo>
                  <a:lnTo>
                    <a:pt x="119766" y="116523"/>
                  </a:lnTo>
                  <a:cubicBezTo>
                    <a:pt x="119766" y="118437"/>
                    <a:pt x="93099" y="119986"/>
                    <a:pt x="59883" y="119986"/>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0" name="Shape 2831">
              <a:extLst>
                <a:ext uri="{FF2B5EF4-FFF2-40B4-BE49-F238E27FC236}">
                  <a16:creationId xmlns:a16="http://schemas.microsoft.com/office/drawing/2014/main" id="{6B9233EB-683A-B749-AB29-515869B6378D}"/>
                </a:ext>
              </a:extLst>
            </p:cNvPr>
            <p:cNvSpPr/>
            <p:nvPr/>
          </p:nvSpPr>
          <p:spPr>
            <a:xfrm>
              <a:off x="4494213" y="973138"/>
              <a:ext cx="1403400" cy="801600"/>
            </a:xfrm>
            <a:custGeom>
              <a:avLst/>
              <a:gdLst/>
              <a:ahLst/>
              <a:cxnLst/>
              <a:rect l="0" t="0" r="0" b="0"/>
              <a:pathLst>
                <a:path w="120000" h="120000" extrusionOk="0">
                  <a:moveTo>
                    <a:pt x="8648" y="118815"/>
                  </a:moveTo>
                  <a:cubicBezTo>
                    <a:pt x="6617" y="118815"/>
                    <a:pt x="4616" y="117522"/>
                    <a:pt x="3108" y="114883"/>
                  </a:cubicBezTo>
                  <a:cubicBezTo>
                    <a:pt x="0" y="109443"/>
                    <a:pt x="0" y="100718"/>
                    <a:pt x="3016" y="95332"/>
                  </a:cubicBezTo>
                  <a:lnTo>
                    <a:pt x="54136" y="5385"/>
                  </a:lnTo>
                  <a:cubicBezTo>
                    <a:pt x="57214" y="0"/>
                    <a:pt x="62200" y="0"/>
                    <a:pt x="65309" y="5278"/>
                  </a:cubicBezTo>
                  <a:lnTo>
                    <a:pt x="116860" y="95008"/>
                  </a:lnTo>
                  <a:cubicBezTo>
                    <a:pt x="119969" y="100394"/>
                    <a:pt x="119969" y="109120"/>
                    <a:pt x="116922" y="114506"/>
                  </a:cubicBezTo>
                  <a:cubicBezTo>
                    <a:pt x="113844" y="119946"/>
                    <a:pt x="108858" y="119946"/>
                    <a:pt x="105780" y="114667"/>
                  </a:cubicBezTo>
                  <a:lnTo>
                    <a:pt x="59799" y="34631"/>
                  </a:lnTo>
                  <a:lnTo>
                    <a:pt x="14311" y="114883"/>
                  </a:lnTo>
                  <a:cubicBezTo>
                    <a:pt x="12741" y="117414"/>
                    <a:pt x="10648" y="118815"/>
                    <a:pt x="8648" y="118815"/>
                  </a:cubicBezTo>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41" name="Shape 2749">
            <a:extLst>
              <a:ext uri="{FF2B5EF4-FFF2-40B4-BE49-F238E27FC236}">
                <a16:creationId xmlns:a16="http://schemas.microsoft.com/office/drawing/2014/main" id="{7C0BC3F8-3A94-F14C-BAFE-E9251BBF347F}"/>
              </a:ext>
            </a:extLst>
          </p:cNvPr>
          <p:cNvSpPr/>
          <p:nvPr/>
        </p:nvSpPr>
        <p:spPr>
          <a:xfrm>
            <a:off x="3648745" y="6109022"/>
            <a:ext cx="4888382" cy="740664"/>
          </a:xfrm>
          <a:prstGeom prst="roundRect">
            <a:avLst>
              <a:gd name="adj" fmla="val 0"/>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n-ea"/>
              <a:cs typeface="+mn-cs"/>
              <a:sym typeface="Arial"/>
            </a:endParaRPr>
          </a:p>
        </p:txBody>
      </p:sp>
      <p:pic>
        <p:nvPicPr>
          <p:cNvPr id="57" name="Picture 56">
            <a:extLst>
              <a:ext uri="{FF2B5EF4-FFF2-40B4-BE49-F238E27FC236}">
                <a16:creationId xmlns:a16="http://schemas.microsoft.com/office/drawing/2014/main" id="{1FB5B4D5-F9E7-8F48-A63D-F459DD99ACA1}"/>
              </a:ext>
            </a:extLst>
          </p:cNvPr>
          <p:cNvPicPr>
            <a:picLocks noChangeAspect="1"/>
          </p:cNvPicPr>
          <p:nvPr/>
        </p:nvPicPr>
        <p:blipFill>
          <a:blip r:embed="rId2"/>
          <a:stretch>
            <a:fillRect/>
          </a:stretch>
        </p:blipFill>
        <p:spPr>
          <a:xfrm>
            <a:off x="4356033" y="6186551"/>
            <a:ext cx="3564828" cy="474277"/>
          </a:xfrm>
          <a:prstGeom prst="rect">
            <a:avLst/>
          </a:prstGeom>
        </p:spPr>
      </p:pic>
      <p:sp>
        <p:nvSpPr>
          <p:cNvPr id="43" name="Oval 42">
            <a:extLst>
              <a:ext uri="{FF2B5EF4-FFF2-40B4-BE49-F238E27FC236}">
                <a16:creationId xmlns:a16="http://schemas.microsoft.com/office/drawing/2014/main" id="{A932A834-9A18-4CCE-80BE-7DB95E9CDBF7}"/>
              </a:ext>
            </a:extLst>
          </p:cNvPr>
          <p:cNvSpPr/>
          <p:nvPr/>
        </p:nvSpPr>
        <p:spPr>
          <a:xfrm>
            <a:off x="4722117" y="4719180"/>
            <a:ext cx="2695486" cy="1449437"/>
          </a:xfrm>
          <a:prstGeom prst="ellipse">
            <a:avLst/>
          </a:prstGeom>
          <a:noFill/>
          <a:ln w="57150" cap="flat">
            <a:solidFill>
              <a:srgbClr val="C00000"/>
            </a:solid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47" name="Oval 46">
            <a:extLst>
              <a:ext uri="{FF2B5EF4-FFF2-40B4-BE49-F238E27FC236}">
                <a16:creationId xmlns:a16="http://schemas.microsoft.com/office/drawing/2014/main" id="{5C787A8C-B315-402E-A0F9-85B1E444A620}"/>
              </a:ext>
            </a:extLst>
          </p:cNvPr>
          <p:cNvSpPr/>
          <p:nvPr/>
        </p:nvSpPr>
        <p:spPr>
          <a:xfrm>
            <a:off x="8153205" y="3629741"/>
            <a:ext cx="2695486" cy="1449437"/>
          </a:xfrm>
          <a:prstGeom prst="ellipse">
            <a:avLst/>
          </a:prstGeom>
          <a:noFill/>
          <a:ln w="57150" cap="flat">
            <a:solidFill>
              <a:srgbClr val="C00000"/>
            </a:solid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48" name="Oval 47">
            <a:extLst>
              <a:ext uri="{FF2B5EF4-FFF2-40B4-BE49-F238E27FC236}">
                <a16:creationId xmlns:a16="http://schemas.microsoft.com/office/drawing/2014/main" id="{68CC2984-9ACD-42E0-863E-3B6468097C32}"/>
              </a:ext>
            </a:extLst>
          </p:cNvPr>
          <p:cNvSpPr/>
          <p:nvPr/>
        </p:nvSpPr>
        <p:spPr>
          <a:xfrm>
            <a:off x="5982439" y="1472819"/>
            <a:ext cx="2695486" cy="1449437"/>
          </a:xfrm>
          <a:prstGeom prst="ellipse">
            <a:avLst/>
          </a:prstGeom>
          <a:noFill/>
          <a:ln w="57150" cap="flat">
            <a:solidFill>
              <a:srgbClr val="C00000"/>
            </a:solid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Tree>
    <p:extLst>
      <p:ext uri="{BB962C8B-B14F-4D97-AF65-F5344CB8AC3E}">
        <p14:creationId xmlns:p14="http://schemas.microsoft.com/office/powerpoint/2010/main" val="2043433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B385F1-6795-8E4E-AC60-836081F76376}"/>
              </a:ext>
            </a:extLst>
          </p:cNvPr>
          <p:cNvSpPr/>
          <p:nvPr/>
        </p:nvSpPr>
        <p:spPr>
          <a:xfrm>
            <a:off x="9677400" y="6134793"/>
            <a:ext cx="2184862" cy="590203"/>
          </a:xfrm>
          <a:prstGeom prst="rect">
            <a:avLst/>
          </a:prstGeom>
          <a:solidFill>
            <a:schemeClr val="bg1"/>
          </a:solidFill>
          <a:ln w="9525" cap="flat">
            <a:noFill/>
            <a:prstDash val="solid"/>
            <a:miter/>
          </a:ln>
        </p:spPr>
        <p:txBody>
          <a:bodyPr rtlCol="0" anchor="ctr"/>
          <a:lstStyle/>
          <a:p>
            <a:pPr algn="l">
              <a:lnSpc>
                <a:spcPct val="85000"/>
              </a:lnSpc>
              <a:spcBef>
                <a:spcPts val="800"/>
              </a:spcBef>
              <a:spcAft>
                <a:spcPts val="400"/>
              </a:spcAft>
            </a:pPr>
            <a:endParaRPr lang="en-US" kern="100" spc="-30" dirty="0" err="1">
              <a:solidFill>
                <a:schemeClr val="bg1"/>
              </a:solidFill>
              <a:latin typeface="+mj-lt"/>
            </a:endParaRPr>
          </a:p>
        </p:txBody>
      </p:sp>
      <p:sp>
        <p:nvSpPr>
          <p:cNvPr id="2" name="Title 1">
            <a:extLst>
              <a:ext uri="{FF2B5EF4-FFF2-40B4-BE49-F238E27FC236}">
                <a16:creationId xmlns:a16="http://schemas.microsoft.com/office/drawing/2014/main" id="{4A936970-562F-F24A-BD79-CE0190468427}"/>
              </a:ext>
            </a:extLst>
          </p:cNvPr>
          <p:cNvSpPr>
            <a:spLocks noGrp="1"/>
          </p:cNvSpPr>
          <p:nvPr>
            <p:ph type="title"/>
          </p:nvPr>
        </p:nvSpPr>
        <p:spPr>
          <a:xfrm>
            <a:off x="685800" y="612650"/>
            <a:ext cx="10817352" cy="394051"/>
          </a:xfrm>
        </p:spPr>
        <p:txBody>
          <a:bodyPr/>
          <a:lstStyle/>
          <a:p>
            <a:r>
              <a:rPr lang="en-US" sz="4000" dirty="0"/>
              <a:t>Splunk IT Service Intelligence (ITSI) Capabilities</a:t>
            </a:r>
          </a:p>
        </p:txBody>
      </p:sp>
      <p:cxnSp>
        <p:nvCxnSpPr>
          <p:cNvPr id="7" name="Straight Connector 6">
            <a:extLst>
              <a:ext uri="{FF2B5EF4-FFF2-40B4-BE49-F238E27FC236}">
                <a16:creationId xmlns:a16="http://schemas.microsoft.com/office/drawing/2014/main" id="{6E91FED7-DDE0-8C4C-922C-449215AC8A3B}"/>
              </a:ext>
            </a:extLst>
          </p:cNvPr>
          <p:cNvCxnSpPr>
            <a:cxnSpLocks/>
          </p:cNvCxnSpPr>
          <p:nvPr/>
        </p:nvCxnSpPr>
        <p:spPr>
          <a:xfrm>
            <a:off x="6096000" y="2116419"/>
            <a:ext cx="0" cy="4440936"/>
          </a:xfrm>
          <a:prstGeom prst="line">
            <a:avLst/>
          </a:prstGeom>
          <a:ln w="25400">
            <a:solidFill>
              <a:schemeClr val="tx1"/>
            </a:solidFill>
            <a:headEnd type="none"/>
            <a:tailEnd type="none"/>
          </a:ln>
        </p:spPr>
        <p:style>
          <a:lnRef idx="2">
            <a:schemeClr val="accent4"/>
          </a:lnRef>
          <a:fillRef idx="0">
            <a:schemeClr val="accent4"/>
          </a:fillRef>
          <a:effectRef idx="1">
            <a:schemeClr val="accent4"/>
          </a:effectRef>
          <a:fontRef idx="minor">
            <a:schemeClr val="tx1"/>
          </a:fontRef>
        </p:style>
      </p:cxnSp>
      <p:grpSp>
        <p:nvGrpSpPr>
          <p:cNvPr id="25" name="Group 24">
            <a:extLst>
              <a:ext uri="{FF2B5EF4-FFF2-40B4-BE49-F238E27FC236}">
                <a16:creationId xmlns:a16="http://schemas.microsoft.com/office/drawing/2014/main" id="{A7888F5B-7661-7B42-A556-94FA2DA33951}"/>
              </a:ext>
            </a:extLst>
          </p:cNvPr>
          <p:cNvGrpSpPr/>
          <p:nvPr/>
        </p:nvGrpSpPr>
        <p:grpSpPr>
          <a:xfrm>
            <a:off x="370981" y="1357438"/>
            <a:ext cx="4801850" cy="5197966"/>
            <a:chOff x="6781800" y="1375755"/>
            <a:chExt cx="4801850" cy="5197966"/>
          </a:xfrm>
        </p:grpSpPr>
        <p:sp>
          <p:nvSpPr>
            <p:cNvPr id="5" name="Rounded Rectangle 4">
              <a:extLst>
                <a:ext uri="{FF2B5EF4-FFF2-40B4-BE49-F238E27FC236}">
                  <a16:creationId xmlns:a16="http://schemas.microsoft.com/office/drawing/2014/main" id="{A533E58A-18C1-1343-BF27-AB77F94875AB}"/>
                </a:ext>
              </a:extLst>
            </p:cNvPr>
            <p:cNvSpPr/>
            <p:nvPr/>
          </p:nvSpPr>
          <p:spPr>
            <a:xfrm>
              <a:off x="6781800" y="1375755"/>
              <a:ext cx="4801850" cy="692320"/>
            </a:xfrm>
            <a:prstGeom prst="roundRect">
              <a:avLst>
                <a:gd name="adj" fmla="val 0"/>
              </a:avLst>
            </a:prstGeom>
            <a:solidFill>
              <a:srgbClr val="662D91"/>
            </a:soli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815975"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Arial"/>
                  <a:ea typeface="+mn-ea"/>
                  <a:cs typeface="+mn-cs"/>
                </a:rPr>
                <a:t>EVENT ANALYTICS</a:t>
              </a:r>
            </a:p>
          </p:txBody>
        </p:sp>
        <p:pic>
          <p:nvPicPr>
            <p:cNvPr id="14" name="Picture 13" descr="Create SNOW Ticket.png">
              <a:extLst>
                <a:ext uri="{FF2B5EF4-FFF2-40B4-BE49-F238E27FC236}">
                  <a16:creationId xmlns:a16="http://schemas.microsoft.com/office/drawing/2014/main" id="{1C9DBBD3-501B-584A-B855-193534E2B48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rcRect/>
            <a:stretch/>
          </p:blipFill>
          <p:spPr>
            <a:xfrm>
              <a:off x="6781800" y="4423755"/>
              <a:ext cx="1752600" cy="990600"/>
            </a:xfrm>
            <a:prstGeom prst="rect">
              <a:avLst/>
            </a:prstGeom>
            <a:noFill/>
            <a:ln w="12700">
              <a:solidFill>
                <a:schemeClr val="tx1"/>
              </a:solidFill>
              <a:headEnd/>
              <a:tailEnd/>
            </a:ln>
            <a:effectLst/>
          </p:spPr>
          <p:style>
            <a:lnRef idx="0">
              <a:schemeClr val="dk1"/>
            </a:lnRef>
            <a:fillRef idx="3">
              <a:schemeClr val="dk1"/>
            </a:fillRef>
            <a:effectRef idx="3">
              <a:schemeClr val="dk1"/>
            </a:effectRef>
            <a:fontRef idx="minor">
              <a:schemeClr val="lt1"/>
            </a:fontRef>
          </p:style>
        </p:pic>
        <p:pic>
          <p:nvPicPr>
            <p:cNvPr id="15" name="Content Placeholder 5" descr="colorfulNotableEvents.png">
              <a:extLst>
                <a:ext uri="{FF2B5EF4-FFF2-40B4-BE49-F238E27FC236}">
                  <a16:creationId xmlns:a16="http://schemas.microsoft.com/office/drawing/2014/main" id="{CC50589D-AC97-AC40-9A33-3AAF4F91D98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1800" y="2213955"/>
              <a:ext cx="1752600" cy="990600"/>
            </a:xfrm>
            <a:prstGeom prst="rect">
              <a:avLst/>
            </a:prstGeom>
            <a:noFill/>
            <a:ln w="12700">
              <a:solidFill>
                <a:schemeClr val="tx1"/>
              </a:solidFill>
              <a:headEnd/>
              <a:tailEnd/>
            </a:ln>
            <a:effectLst/>
          </p:spPr>
          <p:style>
            <a:lnRef idx="0">
              <a:schemeClr val="dk1"/>
            </a:lnRef>
            <a:fillRef idx="3">
              <a:schemeClr val="dk1"/>
            </a:fillRef>
            <a:effectRef idx="3">
              <a:schemeClr val="dk1"/>
            </a:effectRef>
            <a:fontRef idx="minor">
              <a:schemeClr val="lt1"/>
            </a:fontRef>
          </p:style>
        </p:pic>
        <p:pic>
          <p:nvPicPr>
            <p:cNvPr id="16" name="Picture 15" descr="eventAnalytics.png">
              <a:extLst>
                <a:ext uri="{FF2B5EF4-FFF2-40B4-BE49-F238E27FC236}">
                  <a16:creationId xmlns:a16="http://schemas.microsoft.com/office/drawing/2014/main" id="{A892C1CD-D7FD-F344-AA72-DD924EFBF40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831050" y="3278296"/>
              <a:ext cx="1752600" cy="990600"/>
            </a:xfrm>
            <a:prstGeom prst="rect">
              <a:avLst/>
            </a:prstGeom>
            <a:noFill/>
            <a:ln w="12700">
              <a:solidFill>
                <a:schemeClr val="tx1"/>
              </a:solidFill>
              <a:headEnd/>
              <a:tailEnd/>
            </a:ln>
            <a:effectLst/>
          </p:spPr>
          <p:style>
            <a:lnRef idx="0">
              <a:schemeClr val="dk1"/>
            </a:lnRef>
            <a:fillRef idx="3">
              <a:schemeClr val="dk1"/>
            </a:fillRef>
            <a:effectRef idx="3">
              <a:schemeClr val="dk1"/>
            </a:effectRef>
            <a:fontRef idx="minor">
              <a:schemeClr val="lt1"/>
            </a:fontRef>
          </p:style>
        </p:pic>
        <p:pic>
          <p:nvPicPr>
            <p:cNvPr id="17" name="Picture 16" descr="serviceDetail.png">
              <a:extLst>
                <a:ext uri="{FF2B5EF4-FFF2-40B4-BE49-F238E27FC236}">
                  <a16:creationId xmlns:a16="http://schemas.microsoft.com/office/drawing/2014/main" id="{8DB0A406-5A8E-8144-9734-2EC7D58540D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831050" y="5539812"/>
              <a:ext cx="1752600" cy="990600"/>
            </a:xfrm>
            <a:prstGeom prst="rect">
              <a:avLst/>
            </a:prstGeom>
            <a:noFill/>
            <a:ln w="6350">
              <a:solidFill>
                <a:schemeClr val="tx1"/>
              </a:solidFill>
              <a:headEnd/>
              <a:tailEnd/>
            </a:ln>
            <a:effectLst/>
          </p:spPr>
          <p:style>
            <a:lnRef idx="0">
              <a:schemeClr val="dk1"/>
            </a:lnRef>
            <a:fillRef idx="3">
              <a:schemeClr val="dk1"/>
            </a:fillRef>
            <a:effectRef idx="3">
              <a:schemeClr val="dk1"/>
            </a:effectRef>
            <a:fontRef idx="minor">
              <a:schemeClr val="lt1"/>
            </a:fontRef>
          </p:style>
        </p:pic>
        <p:sp>
          <p:nvSpPr>
            <p:cNvPr id="18" name="Rectangle 17">
              <a:extLst>
                <a:ext uri="{FF2B5EF4-FFF2-40B4-BE49-F238E27FC236}">
                  <a16:creationId xmlns:a16="http://schemas.microsoft.com/office/drawing/2014/main" id="{67A5B487-979D-C544-9217-97444D606A5A}"/>
                </a:ext>
              </a:extLst>
            </p:cNvPr>
            <p:cNvSpPr/>
            <p:nvPr/>
          </p:nvSpPr>
          <p:spPr>
            <a:xfrm>
              <a:off x="8608142" y="2282781"/>
              <a:ext cx="28194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a:ea typeface="+mn-ea"/>
                  <a:cs typeface="+mn-cs"/>
                </a:rPr>
                <a:t>Sophisticated analytics</a:t>
              </a:r>
              <a:r>
                <a:rPr kumimoji="0" lang="en-US" sz="1600" b="0" i="1" u="none" strike="noStrike" kern="1200" cap="none" spc="0" normalizeH="0" baseline="0" noProof="0" dirty="0">
                  <a:ln>
                    <a:noFill/>
                  </a:ln>
                  <a:effectLst/>
                  <a:uLnTx/>
                  <a:uFillTx/>
                  <a:latin typeface="Arial"/>
                  <a:ea typeface="+mn-ea"/>
                  <a:cs typeface="+mn-cs"/>
                </a:rPr>
                <a:t> and alert workflow to automate managing events</a:t>
              </a:r>
            </a:p>
          </p:txBody>
        </p:sp>
        <p:sp>
          <p:nvSpPr>
            <p:cNvPr id="19" name="Rectangle 18">
              <a:extLst>
                <a:ext uri="{FF2B5EF4-FFF2-40B4-BE49-F238E27FC236}">
                  <a16:creationId xmlns:a16="http://schemas.microsoft.com/office/drawing/2014/main" id="{5D5EECC9-C913-7D46-9831-17A598318CF4}"/>
                </a:ext>
              </a:extLst>
            </p:cNvPr>
            <p:cNvSpPr/>
            <p:nvPr/>
          </p:nvSpPr>
          <p:spPr>
            <a:xfrm>
              <a:off x="6858000" y="5496503"/>
              <a:ext cx="2819400" cy="1077218"/>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a:ea typeface="+mn-ea"/>
                  <a:cs typeface="+mn-cs"/>
                </a:rPr>
                <a:t>One solution, multiple personas.  </a:t>
              </a:r>
              <a:r>
                <a:rPr kumimoji="0" lang="en-US" sz="1600" b="0" i="1" u="none" strike="noStrike" kern="1200" cap="none" spc="0" normalizeH="0" baseline="0" noProof="0" dirty="0">
                  <a:ln>
                    <a:noFill/>
                  </a:ln>
                  <a:effectLst/>
                  <a:uLnTx/>
                  <a:uFillTx/>
                  <a:latin typeface="Arial"/>
                  <a:ea typeface="+mn-ea"/>
                  <a:cs typeface="+mn-cs"/>
                </a:rPr>
                <a:t>Operators and engineers collaborate for triage and investigation</a:t>
              </a:r>
            </a:p>
          </p:txBody>
        </p:sp>
        <p:sp>
          <p:nvSpPr>
            <p:cNvPr id="20" name="Rectangle 19">
              <a:extLst>
                <a:ext uri="{FF2B5EF4-FFF2-40B4-BE49-F238E27FC236}">
                  <a16:creationId xmlns:a16="http://schemas.microsoft.com/office/drawing/2014/main" id="{6824D8E6-3D19-7549-B36A-A62558A9F1C0}"/>
                </a:ext>
              </a:extLst>
            </p:cNvPr>
            <p:cNvSpPr/>
            <p:nvPr/>
          </p:nvSpPr>
          <p:spPr>
            <a:xfrm>
              <a:off x="6934200" y="3356955"/>
              <a:ext cx="2743200"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Arial"/>
                  <a:ea typeface="+mn-ea"/>
                  <a:cs typeface="+mn-cs"/>
                </a:rPr>
                <a:t>Machine learning to </a:t>
              </a:r>
              <a:r>
                <a:rPr kumimoji="0" lang="en-US" sz="1600" b="1" i="1" u="none" strike="noStrike" kern="1200" cap="none" spc="0" normalizeH="0" baseline="0" noProof="0" dirty="0">
                  <a:ln>
                    <a:noFill/>
                  </a:ln>
                  <a:effectLst/>
                  <a:uLnTx/>
                  <a:uFillTx/>
                  <a:latin typeface="Arial"/>
                  <a:ea typeface="+mn-ea"/>
                  <a:cs typeface="+mn-cs"/>
                </a:rPr>
                <a:t>reduce noise </a:t>
              </a:r>
              <a:r>
                <a:rPr kumimoji="0" lang="en-US" sz="1600" b="0" i="1" u="none" strike="noStrike" kern="1200" cap="none" spc="0" normalizeH="0" baseline="0" noProof="0" dirty="0">
                  <a:ln>
                    <a:noFill/>
                  </a:ln>
                  <a:effectLst/>
                  <a:uLnTx/>
                  <a:uFillTx/>
                  <a:latin typeface="Arial"/>
                  <a:ea typeface="+mn-ea"/>
                  <a:cs typeface="+mn-cs"/>
                </a:rPr>
                <a:t>and create alerts on </a:t>
              </a:r>
              <a:r>
                <a:rPr kumimoji="0" lang="en-US" sz="1600" b="1" i="1" u="none" strike="noStrike" kern="1200" cap="none" spc="0" normalizeH="0" baseline="0" noProof="0" dirty="0">
                  <a:ln>
                    <a:noFill/>
                  </a:ln>
                  <a:effectLst/>
                  <a:uLnTx/>
                  <a:uFillTx/>
                  <a:latin typeface="Arial"/>
                  <a:ea typeface="+mn-ea"/>
                  <a:cs typeface="+mn-cs"/>
                </a:rPr>
                <a:t>root causes </a:t>
              </a:r>
              <a:r>
                <a:rPr kumimoji="0" lang="en-US" sz="1600" b="0" i="1" u="none" strike="noStrike" kern="1200" cap="none" spc="0" normalizeH="0" baseline="0" noProof="0" dirty="0">
                  <a:ln>
                    <a:noFill/>
                  </a:ln>
                  <a:effectLst/>
                  <a:uLnTx/>
                  <a:uFillTx/>
                  <a:latin typeface="Arial"/>
                  <a:ea typeface="+mn-ea"/>
                  <a:cs typeface="+mn-cs"/>
                </a:rPr>
                <a:t>of issues</a:t>
              </a:r>
            </a:p>
          </p:txBody>
        </p:sp>
        <p:sp>
          <p:nvSpPr>
            <p:cNvPr id="21" name="Rectangle 20">
              <a:extLst>
                <a:ext uri="{FF2B5EF4-FFF2-40B4-BE49-F238E27FC236}">
                  <a16:creationId xmlns:a16="http://schemas.microsoft.com/office/drawing/2014/main" id="{24EB6235-8E6D-284E-BF26-399D5604D8C0}"/>
                </a:ext>
              </a:extLst>
            </p:cNvPr>
            <p:cNvSpPr/>
            <p:nvPr/>
          </p:nvSpPr>
          <p:spPr>
            <a:xfrm>
              <a:off x="8608142" y="4626667"/>
              <a:ext cx="2819400" cy="5847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a:ea typeface="+mn-ea"/>
                  <a:cs typeface="+mn-cs"/>
                </a:rPr>
                <a:t>Integrated workflow </a:t>
              </a:r>
              <a:r>
                <a:rPr kumimoji="0" lang="en-US" sz="1600" b="0" i="1" u="none" strike="noStrike" kern="1200" cap="none" spc="0" normalizeH="0" baseline="0" noProof="0" dirty="0">
                  <a:ln>
                    <a:noFill/>
                  </a:ln>
                  <a:effectLst/>
                  <a:uLnTx/>
                  <a:uFillTx/>
                  <a:latin typeface="Arial"/>
                  <a:ea typeface="+mn-ea"/>
                  <a:cs typeface="+mn-cs"/>
                </a:rPr>
                <a:t>for alert response and resolution</a:t>
              </a:r>
            </a:p>
          </p:txBody>
        </p:sp>
      </p:grpSp>
      <p:cxnSp>
        <p:nvCxnSpPr>
          <p:cNvPr id="22" name="Straight Arrow Connector 21">
            <a:extLst>
              <a:ext uri="{FF2B5EF4-FFF2-40B4-BE49-F238E27FC236}">
                <a16:creationId xmlns:a16="http://schemas.microsoft.com/office/drawing/2014/main" id="{A95E6831-56A9-3C43-8124-6DF68C237379}"/>
              </a:ext>
            </a:extLst>
          </p:cNvPr>
          <p:cNvCxnSpPr>
            <a:cxnSpLocks/>
          </p:cNvCxnSpPr>
          <p:nvPr/>
        </p:nvCxnSpPr>
        <p:spPr>
          <a:xfrm>
            <a:off x="5525729" y="1721915"/>
            <a:ext cx="1121316" cy="0"/>
          </a:xfrm>
          <a:prstGeom prst="straightConnector1">
            <a:avLst/>
          </a:prstGeom>
          <a:ln w="63500">
            <a:solidFill>
              <a:srgbClr val="006AAD"/>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3157FD2-D46E-8545-A085-D44BE8068717}"/>
              </a:ext>
            </a:extLst>
          </p:cNvPr>
          <p:cNvGrpSpPr/>
          <p:nvPr/>
        </p:nvGrpSpPr>
        <p:grpSpPr>
          <a:xfrm>
            <a:off x="6972322" y="1357438"/>
            <a:ext cx="4801850" cy="4982831"/>
            <a:chOff x="608350" y="1375755"/>
            <a:chExt cx="4801850" cy="4982831"/>
          </a:xfrm>
        </p:grpSpPr>
        <p:sp>
          <p:nvSpPr>
            <p:cNvPr id="4" name="Rounded Rectangle 3">
              <a:extLst>
                <a:ext uri="{FF2B5EF4-FFF2-40B4-BE49-F238E27FC236}">
                  <a16:creationId xmlns:a16="http://schemas.microsoft.com/office/drawing/2014/main" id="{6475B901-34A0-2C4E-BA62-D30F31981179}"/>
                </a:ext>
              </a:extLst>
            </p:cNvPr>
            <p:cNvSpPr/>
            <p:nvPr/>
          </p:nvSpPr>
          <p:spPr>
            <a:xfrm>
              <a:off x="608350" y="1375755"/>
              <a:ext cx="4801850" cy="692320"/>
            </a:xfrm>
            <a:prstGeom prst="roundRect">
              <a:avLst>
                <a:gd name="adj" fmla="val 0"/>
              </a:avLst>
            </a:prstGeom>
            <a:solidFill>
              <a:srgbClr val="006AAD"/>
            </a:solidFill>
            <a:ln>
              <a:noFill/>
              <a:headEnd/>
              <a:tailEnd/>
            </a:ln>
          </p:spPr>
          <p:style>
            <a:lnRef idx="2">
              <a:schemeClr val="accent5">
                <a:shade val="50000"/>
              </a:schemeClr>
            </a:lnRef>
            <a:fillRef idx="1">
              <a:schemeClr val="accent5"/>
            </a:fillRef>
            <a:effectRef idx="0">
              <a:schemeClr val="accent5"/>
            </a:effectRef>
            <a:fontRef idx="minor">
              <a:schemeClr val="lt1"/>
            </a:fontRef>
          </p:style>
          <p:txBody>
            <a:bodyPr lIns="91436" tIns="182842" rIns="91436" bIns="182842" anchor="ctr" anchorCtr="1"/>
            <a:lstStyle/>
            <a:p>
              <a:pPr marL="0" marR="0" lvl="0" indent="0" algn="ctr" defTabSz="514148" rtl="0" eaLnBrk="1" fontAlgn="base" latinLnBrk="0" hangingPunct="1">
                <a:lnSpc>
                  <a:spcPct val="90000"/>
                </a:lnSpc>
                <a:spcBef>
                  <a:spcPct val="0"/>
                </a:spcBef>
                <a:spcAft>
                  <a:spcPct val="0"/>
                </a:spcAft>
                <a:buClrTx/>
                <a:buSzTx/>
                <a:buFontTx/>
                <a:buNone/>
                <a:tabLst/>
                <a:defRPr/>
              </a:pPr>
              <a:r>
                <a:rPr kumimoji="0" lang="en-US" sz="2800" b="1" i="0" u="none" strike="noStrike" kern="0" cap="none" spc="0" normalizeH="0" baseline="0" noProof="0" dirty="0">
                  <a:ln>
                    <a:noFill/>
                  </a:ln>
                  <a:solidFill>
                    <a:prstClr val="white"/>
                  </a:solidFill>
                  <a:effectLst/>
                  <a:uLnTx/>
                  <a:uFillTx/>
                  <a:latin typeface="Arial"/>
                  <a:ea typeface="+mn-ea"/>
                  <a:cs typeface="+mn-cs"/>
                </a:rPr>
                <a:t>SERVICE INSIGHTS</a:t>
              </a:r>
            </a:p>
          </p:txBody>
        </p:sp>
        <p:sp>
          <p:nvSpPr>
            <p:cNvPr id="6" name="Rectangle 5">
              <a:extLst>
                <a:ext uri="{FF2B5EF4-FFF2-40B4-BE49-F238E27FC236}">
                  <a16:creationId xmlns:a16="http://schemas.microsoft.com/office/drawing/2014/main" id="{D5ACA907-6D8A-694F-AFF7-6ED5D573B20D}"/>
                </a:ext>
              </a:extLst>
            </p:cNvPr>
            <p:cNvSpPr/>
            <p:nvPr/>
          </p:nvSpPr>
          <p:spPr>
            <a:xfrm>
              <a:off x="2894350" y="2184458"/>
              <a:ext cx="2514600" cy="5847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a:ea typeface="+mn-ea"/>
                  <a:cs typeface="+mn-cs"/>
                </a:rPr>
                <a:t>Service health scores</a:t>
              </a:r>
              <a:r>
                <a:rPr kumimoji="0" lang="en-US" sz="1600" b="0" i="1" u="none" strike="noStrike" kern="1200" cap="none" spc="0" normalizeH="0" baseline="0" noProof="0" dirty="0">
                  <a:ln>
                    <a:noFill/>
                  </a:ln>
                  <a:effectLst/>
                  <a:uLnTx/>
                  <a:uFillTx/>
                  <a:latin typeface="Arial"/>
                  <a:ea typeface="+mn-ea"/>
                  <a:cs typeface="+mn-cs"/>
                </a:rPr>
                <a:t> calculated from KPIs</a:t>
              </a:r>
            </a:p>
          </p:txBody>
        </p:sp>
        <p:pic>
          <p:nvPicPr>
            <p:cNvPr id="8" name="Picture 7">
              <a:extLst>
                <a:ext uri="{FF2B5EF4-FFF2-40B4-BE49-F238E27FC236}">
                  <a16:creationId xmlns:a16="http://schemas.microsoft.com/office/drawing/2014/main" id="{8515DE68-C1C3-1644-A5E3-535A258BC26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8350" y="2213955"/>
              <a:ext cx="2223373" cy="533400"/>
            </a:xfrm>
            <a:prstGeom prst="rect">
              <a:avLst/>
            </a:prstGeom>
            <a:ln>
              <a:solidFill>
                <a:schemeClr val="tx1"/>
              </a:solidFill>
            </a:ln>
            <a:effectLst/>
          </p:spPr>
          <p:style>
            <a:lnRef idx="0">
              <a:schemeClr val="dk1"/>
            </a:lnRef>
            <a:fillRef idx="3">
              <a:schemeClr val="dk1"/>
            </a:fillRef>
            <a:effectRef idx="3">
              <a:schemeClr val="dk1"/>
            </a:effectRef>
            <a:fontRef idx="minor">
              <a:schemeClr val="lt1"/>
            </a:fontRef>
          </p:style>
        </p:pic>
        <p:pic>
          <p:nvPicPr>
            <p:cNvPr id="9" name="Picture 8" descr="deepDive_noTimeLine.png">
              <a:extLst>
                <a:ext uri="{FF2B5EF4-FFF2-40B4-BE49-F238E27FC236}">
                  <a16:creationId xmlns:a16="http://schemas.microsoft.com/office/drawing/2014/main" id="{31EF8FA7-A6D5-3941-8B76-DEC35AC7EEC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t="-1041"/>
            <a:stretch/>
          </p:blipFill>
          <p:spPr>
            <a:xfrm>
              <a:off x="608350" y="4272756"/>
              <a:ext cx="1752600" cy="1010535"/>
            </a:xfrm>
            <a:prstGeom prst="rect">
              <a:avLst/>
            </a:prstGeom>
            <a:solidFill>
              <a:schemeClr val="tx1"/>
            </a:solidFill>
            <a:ln>
              <a:solidFill>
                <a:schemeClr val="tx1"/>
              </a:solidFill>
              <a:headEnd/>
              <a:tailEnd/>
            </a:ln>
            <a:effectLst/>
          </p:spPr>
          <p:style>
            <a:lnRef idx="0">
              <a:schemeClr val="dk1"/>
            </a:lnRef>
            <a:fillRef idx="3">
              <a:schemeClr val="dk1"/>
            </a:fillRef>
            <a:effectRef idx="3">
              <a:schemeClr val="dk1"/>
            </a:effectRef>
            <a:fontRef idx="minor">
              <a:schemeClr val="lt1"/>
            </a:fontRef>
          </p:style>
        </p:pic>
        <p:sp>
          <p:nvSpPr>
            <p:cNvPr id="10" name="Rectangle 9">
              <a:extLst>
                <a:ext uri="{FF2B5EF4-FFF2-40B4-BE49-F238E27FC236}">
                  <a16:creationId xmlns:a16="http://schemas.microsoft.com/office/drawing/2014/main" id="{B70B0CAD-E909-3448-AA4F-42EAF8E796FC}"/>
                </a:ext>
              </a:extLst>
            </p:cNvPr>
            <p:cNvSpPr/>
            <p:nvPr/>
          </p:nvSpPr>
          <p:spPr>
            <a:xfrm>
              <a:off x="762000" y="3160310"/>
              <a:ext cx="2743200"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Arial"/>
                  <a:ea typeface="+mn-ea"/>
                  <a:cs typeface="+mn-cs"/>
                </a:rPr>
                <a:t>Contextual glass tables present </a:t>
              </a:r>
              <a:r>
                <a:rPr kumimoji="0" lang="en-US" sz="1600" b="1" i="1" u="none" strike="noStrike" kern="1200" cap="none" spc="0" normalizeH="0" baseline="0" noProof="0" dirty="0">
                  <a:ln>
                    <a:noFill/>
                  </a:ln>
                  <a:effectLst/>
                  <a:uLnTx/>
                  <a:uFillTx/>
                  <a:latin typeface="Arial"/>
                  <a:ea typeface="+mn-ea"/>
                  <a:cs typeface="+mn-cs"/>
                </a:rPr>
                <a:t>business friendly </a:t>
              </a:r>
              <a:r>
                <a:rPr kumimoji="0" lang="en-US" sz="1600" b="0" i="1" u="none" strike="noStrike" kern="1200" cap="none" spc="0" normalizeH="0" baseline="0" noProof="0" dirty="0">
                  <a:ln>
                    <a:noFill/>
                  </a:ln>
                  <a:effectLst/>
                  <a:uLnTx/>
                  <a:uFillTx/>
                  <a:latin typeface="Arial"/>
                  <a:ea typeface="+mn-ea"/>
                  <a:cs typeface="+mn-cs"/>
                </a:rPr>
                <a:t>performance perspective</a:t>
              </a:r>
            </a:p>
          </p:txBody>
        </p:sp>
        <p:pic>
          <p:nvPicPr>
            <p:cNvPr id="11" name="Picture 10">
              <a:extLst>
                <a:ext uri="{FF2B5EF4-FFF2-40B4-BE49-F238E27FC236}">
                  <a16:creationId xmlns:a16="http://schemas.microsoft.com/office/drawing/2014/main" id="{3988F45B-95BE-8E42-B6AE-7FC1FE78501D}"/>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3656350" y="5427628"/>
              <a:ext cx="1752600" cy="930958"/>
            </a:xfrm>
            <a:prstGeom prst="rect">
              <a:avLst/>
            </a:prstGeom>
            <a:solidFill>
              <a:schemeClr val="tx1"/>
            </a:solidFill>
            <a:ln w="12700">
              <a:solidFill>
                <a:schemeClr val="tx1"/>
              </a:solidFill>
              <a:headEnd/>
              <a:tailEnd/>
            </a:ln>
            <a:effectLst/>
          </p:spPr>
          <p:style>
            <a:lnRef idx="0">
              <a:schemeClr val="dk1"/>
            </a:lnRef>
            <a:fillRef idx="3">
              <a:schemeClr val="dk1"/>
            </a:fillRef>
            <a:effectRef idx="3">
              <a:schemeClr val="dk1"/>
            </a:effectRef>
            <a:fontRef idx="minor">
              <a:schemeClr val="lt1"/>
            </a:fontRef>
          </p:style>
        </p:pic>
        <p:sp>
          <p:nvSpPr>
            <p:cNvPr id="12" name="Rectangle 11">
              <a:extLst>
                <a:ext uri="{FF2B5EF4-FFF2-40B4-BE49-F238E27FC236}">
                  <a16:creationId xmlns:a16="http://schemas.microsoft.com/office/drawing/2014/main" id="{1AB4A51E-D21B-2A4C-8734-5161D34D920E}"/>
                </a:ext>
              </a:extLst>
            </p:cNvPr>
            <p:cNvSpPr/>
            <p:nvPr/>
          </p:nvSpPr>
          <p:spPr>
            <a:xfrm>
              <a:off x="2439608" y="4368891"/>
              <a:ext cx="27432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Arial"/>
                  <a:ea typeface="+mn-ea"/>
                  <a:cs typeface="+mn-cs"/>
                </a:rPr>
                <a:t>Organized view of </a:t>
              </a:r>
              <a:r>
                <a:rPr kumimoji="0" lang="en-US" sz="1600" b="1" i="1" u="none" strike="noStrike" kern="1200" cap="none" spc="0" normalizeH="0" baseline="0" noProof="0" dirty="0">
                  <a:ln>
                    <a:noFill/>
                  </a:ln>
                  <a:effectLst/>
                  <a:uLnTx/>
                  <a:uFillTx/>
                  <a:latin typeface="Arial"/>
                  <a:ea typeface="+mn-ea"/>
                  <a:cs typeface="+mn-cs"/>
                </a:rPr>
                <a:t>disparate KPIs </a:t>
              </a:r>
              <a:r>
                <a:rPr kumimoji="0" lang="en-US" sz="1600" b="0" i="1" u="none" strike="noStrike" kern="1200" cap="none" spc="0" normalizeH="0" baseline="0" noProof="0" dirty="0">
                  <a:ln>
                    <a:noFill/>
                  </a:ln>
                  <a:effectLst/>
                  <a:uLnTx/>
                  <a:uFillTx/>
                  <a:latin typeface="Arial"/>
                  <a:ea typeface="+mn-ea"/>
                  <a:cs typeface="+mn-cs"/>
                </a:rPr>
                <a:t>and trends for fast triage and analysis</a:t>
              </a:r>
            </a:p>
          </p:txBody>
        </p:sp>
        <p:sp>
          <p:nvSpPr>
            <p:cNvPr id="13" name="Rectangle 12">
              <a:extLst>
                <a:ext uri="{FF2B5EF4-FFF2-40B4-BE49-F238E27FC236}">
                  <a16:creationId xmlns:a16="http://schemas.microsoft.com/office/drawing/2014/main" id="{42B78B7C-06A8-3A4E-860F-784EB84134C9}"/>
                </a:ext>
              </a:extLst>
            </p:cNvPr>
            <p:cNvSpPr/>
            <p:nvPr/>
          </p:nvSpPr>
          <p:spPr>
            <a:xfrm>
              <a:off x="762000" y="5493603"/>
              <a:ext cx="2743200" cy="83099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effectLst/>
                  <a:uLnTx/>
                  <a:uFillTx/>
                  <a:latin typeface="Arial"/>
                  <a:ea typeface="+mn-ea"/>
                  <a:cs typeface="+mn-cs"/>
                </a:rPr>
                <a:t>Deep insights</a:t>
              </a:r>
              <a:r>
                <a:rPr kumimoji="0" lang="en-US" sz="1600" b="0" i="1" u="none" strike="noStrike" kern="1200" cap="none" spc="0" normalizeH="0" baseline="0" noProof="0" dirty="0">
                  <a:ln>
                    <a:noFill/>
                  </a:ln>
                  <a:effectLst/>
                  <a:uLnTx/>
                  <a:uFillTx/>
                  <a:latin typeface="Arial"/>
                  <a:ea typeface="+mn-ea"/>
                  <a:cs typeface="+mn-cs"/>
                </a:rPr>
                <a:t> into technology domains to speed investigation </a:t>
              </a:r>
            </a:p>
          </p:txBody>
        </p:sp>
        <p:pic>
          <p:nvPicPr>
            <p:cNvPr id="23" name="Picture 22">
              <a:extLst>
                <a:ext uri="{FF2B5EF4-FFF2-40B4-BE49-F238E27FC236}">
                  <a16:creationId xmlns:a16="http://schemas.microsoft.com/office/drawing/2014/main" id="{7DEC01BA-6900-4946-865E-FD188138546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3590924" y="3007962"/>
              <a:ext cx="1755648" cy="1036203"/>
            </a:xfrm>
            <a:prstGeom prst="rect">
              <a:avLst/>
            </a:prstGeom>
            <a:ln>
              <a:solidFill>
                <a:schemeClr val="tx1"/>
              </a:solidFill>
            </a:ln>
          </p:spPr>
        </p:pic>
      </p:grpSp>
    </p:spTree>
    <p:extLst>
      <p:ext uri="{BB962C8B-B14F-4D97-AF65-F5344CB8AC3E}">
        <p14:creationId xmlns:p14="http://schemas.microsoft.com/office/powerpoint/2010/main" val="127792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Presentation1" id="{1ED06E5A-E561-AD44-A177-1BCCB1A26250}" vid="{1D06D75F-E4C0-8244-B0FD-2930C6DA3331}"/>
    </a:ext>
  </a:extLst>
</a:theme>
</file>

<file path=ppt/theme/theme3.xml><?xml version="1.0" encoding="utf-8"?>
<a:theme xmlns:a="http://schemas.openxmlformats.org/drawingml/2006/main" name="1_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2019-splunk-corporate-ppt-3-blank-template-103  -  Read-Only" id="{BB71DD18-C6E0-E045-8E98-ECDE4C58B4BD}" vid="{4730BDEC-F499-AA48-9496-9B3A960159EB}"/>
    </a:ext>
  </a:extLst>
</a:theme>
</file>

<file path=ppt/theme/theme4.xml><?xml version="1.0" encoding="utf-8"?>
<a:theme xmlns:a="http://schemas.openxmlformats.org/drawingml/2006/main" name="3_Splunk Theme">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2019-splunk-corporate-ppt-1-core-template-103" id="{BF20FAB6-8549-4898-9BF7-9192D9C44B79}" vid="{5C1FB066-34AC-4AA7-AC5D-DA906EAC85D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39626</TotalTime>
  <Words>452</Words>
  <Application>Microsoft Office PowerPoint</Application>
  <PresentationFormat>Widescreen</PresentationFormat>
  <Paragraphs>95</Paragraphs>
  <Slides>6</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6</vt:i4>
      </vt:variant>
    </vt:vector>
  </HeadingPairs>
  <TitlesOfParts>
    <vt:vector size="14" baseType="lpstr">
      <vt:lpstr>Arial</vt:lpstr>
      <vt:lpstr>Calibri</vt:lpstr>
      <vt:lpstr>Calibri Light</vt:lpstr>
      <vt:lpstr>Libre Franklin</vt:lpstr>
      <vt:lpstr>Office Theme</vt:lpstr>
      <vt:lpstr>Splunk Theme</vt:lpstr>
      <vt:lpstr>1_Splunk Theme</vt:lpstr>
      <vt:lpstr>3_Splunk Theme</vt:lpstr>
      <vt:lpstr>Splunk for AIOps</vt:lpstr>
      <vt:lpstr>The Only Platform for Monitoring, Observability &amp; AIOps</vt:lpstr>
      <vt:lpstr>The Only Platform for Monitoring, Observability &amp; AIOps</vt:lpstr>
      <vt:lpstr>Breadth of Machine Learning Capabilities</vt:lpstr>
      <vt:lpstr>Breadth of Machine Learning Capabilities</vt:lpstr>
      <vt:lpstr>Splunk IT Service Intelligence (ITSI)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Quick-start</dc:title>
  <dc:creator>Dan Holmes</dc:creator>
  <cp:lastModifiedBy>Dan Holmes</cp:lastModifiedBy>
  <cp:revision>114</cp:revision>
  <dcterms:modified xsi:type="dcterms:W3CDTF">2020-06-18T18:39:26Z</dcterms:modified>
</cp:coreProperties>
</file>